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D1DDD5-6678-4DFC-9777-9D9AA076D87C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F1502E-18CF-42AA-AA84-AD21A5700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matter/solids-liquids-gases.htm" TargetMode="External"/><Relationship Id="rId2" Type="http://schemas.openxmlformats.org/officeDocument/2006/relationships/hyperlink" Target="http://www.harcourtschool.com/activity/states_of_matter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5yjEDihEuZI" TargetMode="External"/><Relationship Id="rId4" Type="http://schemas.openxmlformats.org/officeDocument/2006/relationships/hyperlink" Target="http://studyjams.scholastic.com/studyjams/jams/science/matter/changes-of-matter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-KvoVzukHo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States of Matter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181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http://www.harcourtschool.com/activity/states_of_matter/index.html</a:t>
            </a:r>
            <a:endParaRPr lang="en-US" dirty="0" smtClean="0"/>
          </a:p>
          <a:p>
            <a:r>
              <a:rPr lang="en-US" dirty="0" smtClean="0"/>
              <a:t>Study Jams: Solids, Liquids, Gases: </a:t>
            </a:r>
            <a:r>
              <a:rPr lang="en-US" dirty="0" smtClean="0">
                <a:hlinkClick r:id="rId3"/>
              </a:rPr>
              <a:t>http://studyjams.scholastic.com/studyjams/jams/science/matter/solids-liquids-gases.htm</a:t>
            </a:r>
            <a:endParaRPr lang="en-US" dirty="0" smtClean="0"/>
          </a:p>
          <a:p>
            <a:r>
              <a:rPr lang="en-US" dirty="0" smtClean="0"/>
              <a:t>Study Jams: Physical and Chemical Changes in Matter </a:t>
            </a:r>
            <a:r>
              <a:rPr lang="en-US" dirty="0" smtClean="0">
                <a:hlinkClick r:id="rId4"/>
              </a:rPr>
              <a:t>http://studyjams.scholastic.com/studyjams/jams/science/matter/changes-of-matter.htm</a:t>
            </a:r>
            <a:endParaRPr lang="en-US" dirty="0" smtClean="0"/>
          </a:p>
          <a:p>
            <a:r>
              <a:rPr lang="en-US" dirty="0" smtClean="0"/>
              <a:t>Physical or Chemical Change </a:t>
            </a:r>
            <a:r>
              <a:rPr lang="en-US" dirty="0" smtClean="0">
                <a:hlinkClick r:id="rId5"/>
              </a:rPr>
              <a:t>http://www.youtube.com/watch?v=5yjEDihEuZI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Solids, Liquids, Gases</a:t>
            </a:r>
          </a:p>
          <a:p>
            <a:r>
              <a:rPr lang="en-US" sz="3600" dirty="0" smtClean="0"/>
              <a:t>When matter changes its state, its really the movement of molecules speeding up or slowing down</a:t>
            </a:r>
            <a:endParaRPr lang="en-US" sz="3600" dirty="0"/>
          </a:p>
        </p:txBody>
      </p:sp>
      <p:sp>
        <p:nvSpPr>
          <p:cNvPr id="1026" name="AutoShape 2" descr="data:image/jpeg;base64,/9j/4AAQSkZJRgABAQAAAQABAAD/2wCEAAkGBhQSEBUUExQUExUVGBgZFhUYFB8cGBcYGBscHBobGBwjHicfGhkjGhwYIC8gJicqLC8sGiExNjAqNiYtLCkBCQoKDgwOGg8PGi8kHyUpNDQyKjIwKSksLDYvNCwvLyk1LC8tKiksLCwvMDQ0LCkpLSovLC0sLSwsLCwsKSwpLP/AABEIAIkA7AMBIgACEQEDEQH/xAAcAAEAAwEBAQEBAAAAAAAAAAAABQYHBAMCAQj/xABGEAACAQMCBQIDBgIFCAsBAAABAgMABBESIQUGEzFBIlEHMmEUI0JxgZFioSQzUnKxFTRTgpKTwcMWVHODorLS0+Hi8Aj/xAAaAQEAAgMBAAAAAAAAAAAAAAAABAUBAgMG/8QAMxEAAgEDAgMGBQQBBQAAAAAAAAECAwQRITESQVEFE2FxgZEiobHh8BRSwdEGIyQyM0L/2gAMAwEAAhEDEQA/ANxpSozmbjgs7Oa5ZSwiQtpH4iOw+gJxv4oCTrznnVFZ3YKqgszE4CgDJJPgAb1nPIPxGu7i6S2voIozcQC4t3i1YZDvhgSR8ud8jGnBzmrbFzTZXE8lmJ4pJQGWSHO58Ou4w2BnIBPmgO5uO24SJ+tFomYJE2saZGbOlUOcMTg9vaoznzmOSwtBcoquqSR9UEHaJmCuVwR6hkYzkfSs+4HMYeA3MZiSebhVzJoWVSQDG+pXwCDsrMRg+K6/iTxZ72OzgilMUN5a3M74wdfThWREOx2znOP+FAaurZGRuK/arHwz4r9o4TaSE5PSVG/vR+g5+vpz+tWegFKUoBSlKAUpSgFKUoBSlKAUpSgFKq/xC49NbWum0QyXc7dOBAMnURlnx2wignJ2BxmvL4a8vz2Nh07t1aUvJK7BicazqOpj3bOST9aAttKjrDmCCZtEcgZsZxgjIHtkb1V+AfEnr8YueHtHoEYPRYghnKYDgg+DuykeB52raUJQeJLALzSuXid4YoXkWN5igz048a2x4UEgE/TNQPCuellaPXC8Sy6enJrR0Jf5ASrEgtkYyMZ81hJvY1c4xaTe5aKVWeNfEiwtLlbee4VJWxkYJCZ7dRgMJn6/n2qyq2Rkbg1g2P2lKUArj4vaxSW8qTgGJkYSZ2Ggg6t/G3muyvwjNAY1acSm4K9r0LkcQ4XcSCJBkNJCWPZWXY+TjtsRhTg1GcRtvs/EzDoK3Z4tHPA+g/eW84+8wwGNAwNX5/nWmWfwq4bFdC6jtgsqtrXDNoVvcJnSMHcbbVQ7H4mPxC5uYWlMUccjGARv02kTOkamBywAGcDv1N/lFb04OclFHKtVVGDnLZF0teVpF4pflkzaX0Cazkf1qgxsuM5BKMxzjFcfD/hpHJYQ2d1NqltOoFkgfS6xy6hpOQSAybEEYOPpVWt4Wa8XotIrCSKJHErnMjOHlJyx1BYlwQdt2Bqe5v5YurW/k4ta3MY9KCS2lIRZI0ABTWTpycZGcYPmtqtJ0nhs521yriPEk0XXlnleGwhMNuGEZdnCsxbSWxkLnsu3apeqovxMsmRWRpJcqG0xwu+MjOCwXQCPI1V8D4lQ/wCgvP8Acf8A2rVU5vZM6SrU4vDkl6ot1Kj+DcdhukLQtnSdLqVKujYBwykAg4IPse4zUhWmx0TTWUKUpQyKUpQClKUApSlAKUrwu7nQPc+Kyll4RpOahFylsfU06r3/APmsz+JHxbitw9pBH9ouHUqVydMerb1Y3Lb/ACg/mRXlLxS8u5RDDN0pJtRLaQejENi2P7WSFGfJJ8Grby78O7KygdBGJDIrCaaXDPIGHq1MeynfYYFSK1PuJcOctfI5QdScst4XT8/gjuV+GOghllUKwUMU31KzLurflkjzUvf8HinvLW6P3ctuXGcZ1o6lShPsCQw9t/c1wctXOYjHrEpgdouoGDa1X5GJHdjGUyffNVHil5fwX895DruLDIjlRVyYmRcMyL3YI3zMv8QI9ORvVkqmJSK2jOsqkoR5cjYKonGeXVsoZLl5S8FqGmjg0hfUnqjV3ByyK2MDA7DJON/fk+WXUrs7tG69y2VOcFSv0PfI8GrPxvhKXVtLA+dMqMhI7gMMZH1Hf9K5VafdS4U8lnCUK2vRmCWqW7cOkSe7SDiPEykskksb46LyZVAwUgK2Ax8dgdhtsjc0WdlJb2Ek2JSkaICCSRsiFyBhSxGBk7mqrwn4Z3cklot/LbtbWAAhihRgZWTZXlLfkCQNtuwySYK/t7q545HDLE0SSXReQC10JLFabwt1ySZsjGV2Ck1wO5tJlAIBIyc4Gdzjvgea+qxfgqxXvMBkW4DnUt1bzIS2q3VTG1uRkGHDHJBG+/0ztFAKUpQHzIuQQDjIO/tWf3HCOFWNpFYyxpdNGMiIRh5mY/M7Af1eo+WIHYZ2r65p5mea7NnC7xoikyuhAaR8qOmrd1ChhqIwcsBkYOa5zHwwx25t7VR1pyIxjw0mzMT3OF1Esd6l0rbijxyeF8ytuL/gqd1TWZZx4a/UrnAOY0l4gyWMAsYkD6HD9Rw3Z+nqYxKWHlUYgb53Jqzz8PXeR1a4kUEhpWMjEgbBdWQpP8IHerhwvkGztOGfZpANCqZJZScMHUZMobujLjYjsBVU5R4jBd9UJMJ+i4XWFK61bdHIIGkkZBAHdTjbFSLOpSWVJa9dyF2pRrvEoP4ea29fUheXueYbphGQ0Mx26b+T7IfJ+mx+lWiS0dRkqQK4fh7ztY3pHDpICXHUYGVVIdizM+nyrDJwe+F8VYTE9rOLeVmdJMm3mY5ZsDLRSH+2o7H8Sj3Bz0pXzb4ZHC57JjGPHD23x9j85HlxeTr/AG4YmH5xvIG/lIn7VeqofCQI+Kx+A8UyD9enJ/yzV8qDd/8Aa31Lbs1/7aKfLK9mxSvK7P3bf3T/AIVTPgxdtJwa3ZizHMgJYkk4kbyajFgXilVHlLj0cfDGuJ7wXEaNKWuGRlwoc4UgjJI2X6+M7V2WHxAsZraS5SdejEwWR2Vl0scYBBUHyKAsVKrnG+YYntb5Y7gwvbIyySBGJhYpqDAY9WBvtmua+5nhteExS3FyG6kCqs2lgZZGjyGVQNQLfN2284oC2Uqn/CKQtwW0JJJ0NuTk7O1Wu6u0jQvI6oi92Zgqj8ydhQC5uVjQu7BVUZJPYVXYeYYp5MKxyflBUjP5V2XcsHELaRIZ4pBt6o5FcKw3GdJPt2qD4Zy9IGUkoujcEZOWxtnttnGd6nW8aXA5SepX3uJKMHzO7k6xUzXdxgAtMYxgfhiGP5uXP5k1VP8A+heNPDw6OJCV68mlyPKIuor+raf2qctOKyWCOkjWcgVnlf8ApHRcdV2fJVwVC7kAlh2qN5j4jw/jNt0rgyxIjq4mTS6o2CN3TWqqVJ+fTnx4qHLLeWS6biopIp3wov8A7Lwm/lVlkMYWRQOwd0wFbON9QXNSvwF5uup5J7WZg8cMalCAvpIbSRlR6tWS2TnJBPk1x3Fzw+K2uuH27ZjkaJQ6srExp0hJLqGzHPUbPY4wNhirfyTwC04LHJFHI93cOwMnTj1P6c6FKqSsQALfOwySd+wG0lJJZMRUYylIkuEQ9Ca4th8sbiSIe0U+WA/ISCVR9BVrtJMoP2rOuYObljvBLiONhAyPFJOglOXVo2KKTsB1Ns59dTfLHHZmlVJNDK+o7DBUgZ9+3ipCpSnS4uhDp4hXck9JfUuFKUqGWRG8P5ctoJZJYYIo5Jf6x1QBmycnJ+p3/OpKlKAVHcw8V+zWs0+NXTRmA8EgbA+wJxk1I15XNssiMjqGRwVZT2KkYIP0IoDHLmEwLBKW1NE/3rnu3WOJGP5yEP8ATH0qdtG18StM9jLIf1EMhH8x/KuG+4V03ms5SWAXCMTu8DghST5dd0J91z5rlsOLlIreVsmWGZMqqlmd0JjlCqMkkoWYD2q9qOMqLcNmjyFCMqd1GNXdS19ctP6mlc42DT8Puoo8l3hkVQO5YqcD9Tt+tfzb8J+ImG+XSjHUQJGB2ERyp1Dt/WmIg+4x5r+geJ/EOGFDI0U4jH43QRLnwPvWRsn205qAlkinjme24ekUk+xmyisWVgwL7asB1BPvjzVNCMsppHp6tSm4NNopfKXI10vMPVSNehBM5aQEABWVmUEZ1FirqAcb/oa0XnnjSywyRxDV0mBa4AJ6MiEECJRvLMDtpBA3wT3FQEUVyZm+8lDyOUm0QGKL7OGyFEp7lRqw4yxEjDbYrIyyrMpt7bAjHolkQYWNfxRxkbGUjbbOnJJ3wD2VH4m2Q5XeIKK35s8OGSyi4sZZdJ1SAKwYFmEkb4LYVVGdQwFztjetNrPuOgRxxOAAIZoGGOwUSID+gUn9qs3E55JbgW0UjQgR9WaRApcKxKxoupSq6irktgnCYHfIXK1Xkb9nyzCS8f4RI8VUmCUKCSY3AA7k6TjH1rKPgfzkBbw8PNvc6lMhM3TzEpLFgGPddtsnz+dXMcaa2ilmWaS+hhYrMhVTPFp+dgVCh1Aw2kjOMkMdhVj4XxSK4jEkLiRD5Hg+zA7qw9iAailiYrYcOY8sRRsrmJb3+kYQlhAsx1sVG5AwCdq8jm64FxeSJXKPxFpMBcMI9URJK+MLvjxW9YqmcGSPhX2r7TPHm6upZ40XJkKyY9IQAszAg9gaGG8aso/D7oXNjzDIgcLKxdMqQWXQSpwRnBAB/I188wtJHBweUxSSIljIsarGWBuZIFWNSB2PY7+FOKvz/EBd+naznPltCZ+u7au3uAaJ8Qf7VrMP7rxsf2Liu3cVf2v2I36y3zjjXuiL5E4yLPly2mZS4RDt2ALSsPUfwqCdz4Hg9q9Hvpkt2ur2NJrkhpYrYjTHaxJ2Zs76/JJ9RYhQBjabt+arS4HQfVF1AV6cqGPVq7hW+RmO+ysTXs3JVv1FcCQYKll6rlZdDak6oJOvS2SM+/ttXJprRkiMoyWYvKOGPjSStDOqPFJHMLe4R10unVXZXxkMNTRMCCRv37ipW5nEKSMQSEBOB3IAr0veXIJZOo6evKElWZdeghk1hSA+CARnPavvjF3FDGZJXSNBgMWOB6jgA/qa3pySeuxwr0+LElyKZzJx2KS1VpocBpo429IdhGx1Pp87opBA3wds7V28HuNA12gjvbc7IYnUXEK5JETBiAyKScAspUbEbZr4554S0tmn2ePXokSTRGBllwQSo/EcNnA742zWS8XdA6tnRJq0sDlHwQdmGzAjAO9ZqSXH8KwixsbGnc20pcaUk9vDTXr9S9cxTWaTOZZ5rIyrqkhks2cEE4LLhWUZ3zuy58ZzU/w67WG2jgsreeRVA0vKhhQ7fM7OqsSe5Koc1WvhfwKKYm9mcSsr9KEM+rSUHzHJOX3OkfhG43Y1fuKq7owjbQ3g/rv+/vXaDlNpSZSXnd024Lyzy/s4OFcG6ZkklKvLNjqlV0phQQqqvfSMtuxJOd/AFg4XweKEZRArEbnz+X0FcfAeGyKMytq3yM7n9/bNePEb955mijm6EMP+cTjSGLkDEUbMCoIB1O2MjKgYJJXWrPHwRehmyoyWakuexYqVUrTjIhIkScz2pl6EhkbLwS6tKkP+KMsQCGyRqUg4yKttRiyFKUoBXlc3KRoXdlRVGWZiAoH1J2FetUa648lwbi40maK0kEVrF+Ge6IxqA7N63RFJ2GHb2IA++cJYbm3F3bSRzG1JLmNw33LY6qnB8ACT84xVX4VN0rx1/DIBKvseyS/8tv8AXqauOY0cLcvF9muIlYN1CipdxqzJNCrazqIZWKhvlOnw+9VuwsJUKTi2dSmQQxtJhhGIO+yMoOexiOdxVjZVN4Pz/sou1aG1WPk/qvnp6li5q4bAsLzyQiTS0RfYMSiyJqADHAyox4+tcMnNFnEuRc8QhTssbQRyaPZQ7Ixx7Zc+2asscazQFXGVZSjjwQRpYH9Kzq74Y8WUZreRRlQxuFBdfGpcE6iO4965XMZxlmJZdjKzrwlC6lw84vdeWx9Xtz/lC7ht0ku+i2rq9V0XUFwxwkQCgaVK5OT6/oK0qGFUUKihVUAKqjAAHYADYCs05Y5cvY5BLFBK7RhgiBSqOG7B5ZQgCAYzo1E4771ZuMycQtLRNQhMpIRQWMksjbsxwAqgBQxxk7ADOTmkKsKabmzle27qVFG3WYr0159Ds5nBe2uVHbovg+NYBI/Y/wCFTknAprhpW6iLDddJmZSwm6Sqv3I3AUN68tk7O23kZLwXitxdHq3NzBJFkqbd5GjUnH4lTBYbg4ZiCO/fbbuU+MG6s4pmCqzg5Cn07MQCPIyoDYO4zio9W6p15cMOR1tbKrbRbqY+IhouWZ4JW+ypbogkd1YkjVG/qaB0VcY6hYh8nSDsDuDI8ocum1jcuFDyvqKIxZI1A0xxoTglUUYzge2AAAJ+oHm/jhgiCxnE0xKxnvpAGXkI9lH6aio81pGLk8IkzmoRcpbIrnxP+Jn2CFlgw0upUZvEeoZOM7NJp3A7DYnwDDWUSY6ikuZAGMrEs7gjILMdyMHt2HgCovjPLiTPAZCOjAZJHDH52OkguT3GdbMT3/U1HW/PnUuAsULtbA6HuMEKrHYHJ9KrnHc5Of3uaNONs/j54x+dDy91XqX0f9JPCy308M9Xpn1LdVd5JtpPtohvhN9lumlazYPiNm1sTG7L6uwOELDcdiCMTt0jFGCNocqQrYB0tjY4Oxwao/AObuJWwDyxXCQ6yeosReEMGOotG2VA15yYzGe+9Zv5NKKTwa9kQi3NyjnGNN354/rU2yf4ecPdCrWseCMHGQf3Bzn65rgj5sjtrqOzQGSBAkTTdQu0UzMVVHJzr/CDvlSy577ffK/PqXGhJdKPIB05FOYZv7hO6P8AwNv7FsHHAvw7lDCMTR/Zw4bJU9bSH6mk76SxbYv5yTjNVSik2qmmh6GVSTjF0Enl68sLn6+BdOI8SjgjMkrhEXuT9ewAG7MTsAMknYViXGFimE8txGnrZ5ulO0sUgyudAkKdN2HyhQ2cbAe85ek30rXLlSCWWKN4UkjWON3VSQwLa2yzEqyn1AeKhePWjaREFEat6m6cr9MoHRBiN9RiYSSRn0vjbt5qlq3VOpLu09n4p6dGi8p29SnHja3Xg/dM6vhvxqe3jtI5GLJdzFY4N2McbAlShJ1ALgMckjB9960TmqZIlQvDHOWJVdYBA2z3IOP0qq8h8NFxxOSfH3VmnRiHjqP85H5KMfkyexrTJ7dXGl1DD2IyKsLGbUVKrrnXHnsiBd0qbqPg5c+r6lV4NYpLmcqIzGSoBkJijAUEmNfkTY7kAHvVM50+IEyTRx2Os7awREH6w33UEH0AK52ALbEEDGrQedYVXhd2qgKDBIuAMD1KQf8AGshuIgZbAkMdMKH0yiM5Eb49TKw99sb1rd3TjJKGiefkaWtjTeZzWWsfPwNd5O5vjvYEJKJcacywavWhGxOk+oLntkeRXtHydbg7h3QO0gieRniDsxYsEYkZ1EkexO2KpnI91jiQDkkPC4iLypIysrKzKpREHqTJ3Gfu9j3zp1Zoz44KWnpqjrVhwSa+pmcvA5Iobu3ktnWG6SZcxp1B1+rI0TBI8sFaNowWIG8QG2d7xy1BMlrGtx/WKCD6tRAydIZsDUwXALeSCalKV1OYpSlAec8IdWVuzAg4ONiMHcbiqhacjzIEjW4CJBI8kTiNWd3b0r1UKiPCRkqNIHgjTjBudKA4uE8MEEKxhmfBYlmxlmdizMcAAZZicAADO1QfxEtofsbyS20VxowCZNhGjHDOWA1hVBJOmrTVE+IfGVk/oKFNZaJ5WklEKpGDqGHO5cso+UEgZO21Yk8J4MpZepkfH+GYZHWeSQTShFjUuYow+QNLMxLYOMZ8+9bD8P8AiQMk9qUTXAI2EqoqmRJNWnXpAGtSpBI2Ox2OaoHMLelPvIn0uHIjv2n2i+8JKMB2CE5wauPw7GeJcQP8Fpj9RIP8U/nVfSqVHWUZt7PfHh00JtSnTVJuKW62z49TRMVRfirbaIoL0Z/okn3mP9DNhJNvodDf6tXquXinDkuIZIZBlJUZGH0YYP671PnFTi4vZkOMnGSkuRh0MXQvpY49QScBxodIwc6mGuU4KJtP2YD0jZiQKsPBOOyWms2/SnRjqeKISOrPtllnYKhbAwcas4HnvXuFWDbwz6GlgeCGNTuXEMsup8ewHp84xk4zvZuIcWigGZZFTxgncn2C9yfoBVDO4qW8lBJuS03ePbxLinQhXTk3iOeiz7mnWV6k0ayRsHRxlWHYj/8AeKzzjN4Zr2Z+6xnox/QJvIR+chIPvoX2qz8lWrwWI6oMeWll0HuiO7OAw8HByR4JxVG4SxMEbN8zr1G/vS/eN/4mNev7Njxz4mtkeM7bqcFLgT3fyX4jqtuCre3CW0mTDpaWYAkalQqFQkbgM7ZPbIQipHnbnSy4YYbNrcFHRmKoEVY4h6SdJ2YnDekd8Y810cjf55cf9hBj/eXGr/Ff2r5+IHwqi4pPBM8rRGMaHAXOuPOrAP4WyW3379tq53knKs88jv2XBQto456kJNw/7LcG3zmMgvAfZAQGTPkLqUj+FgPw1XuW/iLPHxOLhxROiJTFp0ZZjJIzFy+crgMCAB4/WtB+IduF+yuNtMoQfk6spH5YP8qguU+C2o4t1ZIlM0iaoZCT6ZEGHXTnSSYyGBxn0vv2rpJyq2yb/wDLONOMLe+cVopxz6nrzdy4tpJrUf0aZgsqdgjscLIuPly2A2MblWGCDmzck8eaRXt5m1SwgEOe8sTZCuf4wQVb6gH8QqN585rt3gmtwOrkMkjhgsUTEY9Uh7uCflUMQcZxtVY4bxd4hHdrnXCpEgMbKssZ0mQLqCncKGVhtqUdxmsQpyq0WnutvLmjNWtC3uU4vSWkl0fJ+fUmeOctXdrIWtYluLZiW6YbTNCWJZgO/UTJyABqGcYIFV2+llmYotvLrkieIrj1qWaNlZU2YMCm2sIAcFiAK2qmKpXZUXPvManoP1dXg7vOhB8mcv8A2O0SMgBz65MHI1t3GfxYGBq84ztmpylKmEYgud1JsJlH4gq/7TqD/I1lPDLJpBbM2Y2MSuAVjYpFHGY01K6umXeWVsEZwvgg1tt5aLLG0bjKupVhnGxGDv3B+tZ3J8P7yGSRrdrdw7aiHJXPtnCnSfcDK5yQFziod3SnOKdPdEm2qQjLFTZkLxThjCJnSRRJGGeN+hCjoyjOVeKOMr2x5G+4I2rX7WfXGr4I1KGwe4yM4NULh3Jd5K2m8+zJCfnWJ3d5B5XJVQqnsdicEjbvWhVrZwrxi++fkb3cqMpLuUKUpU4hilKUApSlAKzjmKILxGbqYzIsbRlvKKoUhSf7L6iQO2sHzWj1w8Y4HBdR9O4iSVM5AYdj7qe6n6gg1HuaHf03DODvb1u5mp4yZjxa4RUVw0ZMbBwpYAPjZk/1lLD8yKnvhhwgxNcPh1VxGqrJjWqo0rIj+zLG6gg7jIB3BqYg+HFghysGk/SWX/11YbW0SJAkaqiKMBVAAA+gFcbSzVvnXJ1ubrv3nGD1pSlTiGV7jfIttcuXdSrNjWV0kORsCVZWXUBtqADY2zjanBOQbK1YPHApkHaR/UwP8Odk/JQBVhrwvb5IUMkrKiL3ZjgCgF7BridP7Ssv7gisq4S+beI+TGmfz0jI/fNX/wD6VDBf7PddEd5ujgY9+mWExX6iPFUu6gWKdkUhopcz27g5V45DqYKex0ux/RkPmrHs+ajUcXzKPtqk50lNcn9SP4ikQYO6OzEaQUR2OAc49I23Pnv+lc1hckyMqR3EBUjUy3OlgCMqWVZNwfb1DORjY1M1zXXDkkIY6lddg6MVYD2yO4/hOR9KtZ0lJ5wvZHnaVxKCwm16vT0yj74jeXMoijkcTIkqv1GAWRQudm0gLJnbcBSPOe9QNzZSlmCvddXqh0fZY0XcYRt9K6GYHSQ5NSv+Tn/6xN/sxf8At1yX/B2b0+qbPdppfQv/AHSKqufOCPHeuXcRjFqMdyR+qnOalOabS3+fgfckUcwWKIDpxMpLqMKugghYz5bIGSOwzvk11cWmUKFbOHYasd9CeuTH1KKVH1YV1RoFUAYAAxsMAAfTwK7eFctSyqt0EWTMidOMvozAh16g2lt3lWNu26Iozuc4uqipU31ehv2fRdxXX7Y6/nmWdBe6erJPbwZ36Jj1ImeytJrUs3bJAAz2Fd1pxJwwjuAqSN8jKSY5PopO6uP7B38gnBxWON8ts8i3V5F9qDBo5LZFMgihZdumuxeQSDLOAGwxwMKBXFwk30MKWslrJdxk6U6zBHWPPoaSZdQUquCQQHBHpLbY8+ezNGpXLwuCRIUWV9bgepvc/wDHHbJ3OMnvXVQClKUApSlAKUpQClKUApSlAKUpQClKUApSlAfjNgZNVLifMsUcYu5jqXQz2sAILOoXV1ce5XfUdkU5JBJxbqgjyPZ9RpBAql8a0UkRvpORrjB0Ng77j29hQEHYcc4grxGVY5tUPXnt0j0yRK7AKsbFsOyjVscatDYOcV6WfBo7qOaFRLHEjiW2lMTRtC8mouiK4BYK2SRjSRLp/CasvCuAwW2roxhNeNRySSFGFGSThQCcKNhk4G9Vf4k8ZkWM20XpMiAl84La26axr7AsQXbwuQAS2RrKoqa4nyMqHH8OM5KZw3mRWVerhCwzqBDRn3BYZ6bDyrec4LDepoH+fb61XbXlEpEI8ZUKFI62FbHupiI+teS8sNHLEEdoFdgmElOnUd11oqoCCRpJ7+rbtXah2/TS4ajT8Vv7FXdf4zJtzpZj4PVe+/1LPmvG7vEiGZGCg9s9z9FHdj9BXJxLl2box3cbTdB4wXiE7kIQW1MWA1hGGkhxnT+JcEssMILbov6lW5i0hGkOHm6oJWO4GsCVcgEuCVKgEZyQZlx2zGn/AMYPXnyIND/HpTfxzXkt/nj+SX4Rxm1nmYXbmC3jwcSKQs5z2d/lRAcZjJDNkZAGQda4fxKGZA0Mkci4BBRgwwe3asohFqnqaWFmG2t5E2+ijZUH8KgD6Vz8VuoOm8kJHVRWKSxKcxtjYl1G2DvjO/bBzivOy7XlXqawb8ft9z1tLsinbUsRkl+dfsbTSvlBtuc/X3r6qyIYpSlAKUpQClKUApSlAKUpQClKUApSlAKUpQClKUApSlAKqHO3KU13JE8TqvTUjTq0EkvG+STG4YZjHpwPO+9W+lYaUlhmU2nlGYScF4gpwIi316cJ/n9sj/8AKK8rnlPiE6YwYWG6MREihwCEJKzTtpBOTgZ2GK1SlRVZUIvKgiQ7qtJYcmeFjaLFEkaAKsaqqgdgFAAA+mBUPcck27MWXXFkk4RsKCdyQhBUZO5AGMknGSTU/SpZGK6nJMYORLP+hQfzEYNddtyrbo4coZXBBVpXaQqR5TWSEP8AdAqXpQClKUApSlAKUpQClKUApSlAKUp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youngstown.k12.oh.us/powpak/data/youn_res/webquests/wq1/wq_p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038600"/>
            <a:ext cx="7772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4572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Molecules move the fastest</a:t>
            </a:r>
          </a:p>
          <a:p>
            <a:r>
              <a:rPr lang="en-US" sz="3400" dirty="0" smtClean="0"/>
              <a:t>Has no definite shape (can take the shape of a container)</a:t>
            </a:r>
          </a:p>
          <a:p>
            <a:r>
              <a:rPr lang="en-US" sz="3400" dirty="0" smtClean="0"/>
              <a:t>The hotter molecules get, the faster and more spread out their movement becomes</a:t>
            </a:r>
          </a:p>
          <a:p>
            <a:r>
              <a:rPr lang="en-US" sz="3400" dirty="0" smtClean="0"/>
              <a:t>Examples: steam, oxygen, smog</a:t>
            </a:r>
          </a:p>
          <a:p>
            <a:endParaRPr lang="en-US" sz="3400" dirty="0"/>
          </a:p>
        </p:txBody>
      </p:sp>
      <p:pic>
        <p:nvPicPr>
          <p:cNvPr id="15362" name="Picture 2" descr="Microscopic view of a ga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733800"/>
            <a:ext cx="2895600" cy="2895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Molecules move slower than gas</a:t>
            </a:r>
          </a:p>
          <a:p>
            <a:r>
              <a:rPr lang="en-US" sz="3600" dirty="0" smtClean="0"/>
              <a:t>Free Flowing-takes the shape of the container</a:t>
            </a:r>
          </a:p>
          <a:p>
            <a:r>
              <a:rPr lang="en-US" sz="3600" dirty="0" smtClean="0"/>
              <a:t>Examples: orange juice, water, soda, milk</a:t>
            </a:r>
          </a:p>
          <a:p>
            <a:endParaRPr lang="en-US" sz="3600" dirty="0"/>
          </a:p>
        </p:txBody>
      </p:sp>
      <p:pic>
        <p:nvPicPr>
          <p:cNvPr id="16386" name="Picture 2" descr="Microscopic view of a liquid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3276600" cy="3276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Slowest moving molecules (little movement)</a:t>
            </a:r>
          </a:p>
          <a:p>
            <a:r>
              <a:rPr lang="en-US" sz="3600" dirty="0" smtClean="0"/>
              <a:t>Has a definite shape</a:t>
            </a:r>
          </a:p>
          <a:p>
            <a:r>
              <a:rPr lang="en-US" sz="3600" dirty="0" smtClean="0"/>
              <a:t>Examples: ice, cheese, bricks, wood</a:t>
            </a:r>
          </a:p>
        </p:txBody>
      </p:sp>
      <p:pic>
        <p:nvPicPr>
          <p:cNvPr id="17410" name="Picture 2" descr="Microscopic view of a solid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657599"/>
            <a:ext cx="2895600" cy="2895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Particle Movement</a:t>
            </a:r>
            <a:endParaRPr lang="en-US" sz="6600" b="1" u="sng" dirty="0"/>
          </a:p>
        </p:txBody>
      </p:sp>
      <p:sp>
        <p:nvSpPr>
          <p:cNvPr id="18434" name="AutoShape 2" descr="data:image/jpeg;base64,/9j/4AAQSkZJRgABAQAAAQABAAD/2wCEAAkGBhQQERIQEA0REhUVEBQVEBIVEBkTFRUVFRYVFRUUFBcYGygeFxkjGxIVHy8gIycpOC0sGCAxNzIqNScsLSkBCQoKBQUFDQUFDSkYEhgpKSkpKSkpKSkpKSkpKSkpKSkpKSkpKSkpKSkpKSkpKSkpKSkpKSkpKSkpKSkpKSkpKf/AABEIAJoBRwMBIgACEQEDEQH/xAAcAAEBAAIDAQEAAAAAAAAAAAAABQQGAQMHAgj/xABIEAACAQMBAwcHCQcCBAcAAAABAgMABBESBRMhBhQWMVSU0iIjMzRBdLMHMjVRYXKDtNMVJEJzgbGycZFSYoKhQ0RjZMHU8P/EABQBAQAAAAAAAAAAAAAAAAAAAAD/xAAUEQEAAAAAAAAAAAAAAAAAAAAA/9oADAMBAAIRAxEAPwD0vk3ybtWs7VmsbYk2sJJNvGSSY1JJOniapdFrTsFr3aPw05LepWnukHwkq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aR8ofJ62j2dcOllbqw3WGWBARmaMcCF+o0qh8pf0Zc/hfGjpQU+S3qVp7pB8JKqVL5LepWnukHwkqjMfJb/Q/2oPoGuan8n3LWtuzEkm3iJJOSSY1JJPtNUKBSlKBSlKBSlKBSlS9qSET2YDEBppAwBwCBBKQD9fEA/0oKlKUoFcZrmpm0ZCLi1AYgFpdQzwOImIyPbxoKdKUoFKUoFKUoFKUoFcZrk1M2HIWE2picXUwGTnADcAPsoKdKUoFcZrk1L2DIWSUsxOLu5AJOcATOAOPsA4UFSlSZOUSLIU3cpRZVieYKN2sjEAITq1dbKCwUgE4J4HFagUpSgUpSgUrg1Jt+USO6qI5QruyRTFRu3Zc5CnOofMbBIAbHAnhkK9cA1M5QylYkKsQedWgyDjg11ArDh7CCQfsNU1oNZ+Uv6MufwvjR0p8pf0Zc/hfGjpQU+S3qVp7pB8JKoz/ADW+6f7VO5LepWnukHwkqjP81vun+1Bgcm/VLb3aH4a1Sqbyb9UtvdofhrVKgUpSgUpSgUpSgVJ2t6ey/nyfl5qrVJ2t6ey/nyfl5qCtSlKBUrafrNp96b4TVVqVtP1m0+9N8JqCrSlKBSlKBSlKBSlKAalbA6p/e5/86qmpWwOqf3uf/Ogq0pSgGpPJ0ebl98uvjvVY1K5Oejl98uvjvQcScnUZy29lCNKsrwhl3bSKQQx8nUBlVJUMASOI4nNalcZoOa4Nc0oNY2ft6R5IcywtvZpY2t1UiSERq5yx1ZJUoA2VAy4xjgG2eutbdQxcIoYgBmCjUQOoE9ZrsoFSbfk4iOrCWUojs8UJZd2jNqyVwuo41tgMxAzwHAYrUoJPKX0Ke92X5uCqoqVyl9Cnvdl+bgqqKDWflL+jLn8L40dKfKX9GXP4Xxo6UFPkt6lae6QfCSqM/wA1vun+1TuS3qVp7pB8JKoz/Nb7p/tQYHJv1S292h+GtUqm8m/VLb3aH4a1SoFKUoFKUoFKUoFSdrensv58n5eaq1Sdrensv58n5eagrUpSgVK2n6zafem+E1ValbT9ZtPvTfCagq0pSgUpSgUpSgUpSgGpWwOqf3uf/OqpqVsDqn97n/zoKtKUoBqVyc9HL75dfHeqpqVyc9HL75dfHegq1qm2thvJJMebLK8gTmtwZAptSFC8M+UmHBkzGCWLYOMCtrpQcLQmua4IoOiHaEbu0ayxsy/PQOCy/eAOR/Wsitb2Ryflja2V1gC2wcLKhYyzalKeWCoCZzrbym1MAeFbJQKwNobbigIWRmzpLkLG8hVBwLuEU6V+046j9RrPNS7/AGS7SGWG43LNGI5MxiQFVLsrKCRpdTI+DxHlcVOBgOvlDIGgjZSCDdWRBByCDd25BB9oquKibYtFhtYYkzpS4sEXJycLdW4GftwKtig1n5S/oy5/C+NHSnyl/Rlz+F8aOlBT5LepWnukHwkqjP8ANb7p/tU7kt6lae6QfCSqM/zW+6f7UGByb9UtvdofhrVKpvJv1S292h+GtUqBSlKBSlKBSlKBUna3p7L+fJ+XmqtUna3p7L+fJ+XmoK1KUoFStp+s2n3pvhNVWpW0/WbT703wmoKtKUoFKUoFKUoFKUoBqVsDqn97n/zqqalbA6p/e5/86CrSlKAak8nj5uX3y6+O9VjUnk76OX3y6+O9Bi7O29K7W7SLFu7kNuVRiZI8I0g3hPBxpUgkAaWIHlZzWwVh2+yYo3aSOCJHbOt1jAZsnJyQM8TxP1msygwtobWjgKiRjlslVWNpGIXGohUBOBkZOPaPrrIt7hZFV0YMrKGVgcggjIIPtFYW0NmO8iTQzLG6oyHXHvUZGKtxUMpBBQEEH2nIPDGRsywEESRKSwVcajjLHrLHHDJJJ4cONBlUpUublFEkhjIkwrqkkojJiR3xpR39h8pfsGoZIoKlKUoJPKX0Ke92X5uCqoqVyl9Cnvdl+bgqqKDWflL+jLn8L40dKfKX9GXP4Xxo6UFPkt6lae6QfCSqM/zW+6f7VO5LepWnukHwkqjP81vun+1Br0O1Xt7CyMUIld0tYlQybsZdFGotpOAACequpuU91quU/Z0R5ugZjz3g4ZS4CeZ69Kn52Km7f0fsuw3u80byx17vO8xpX0ePK1ZxjT5X/DxxUWQWu9v8899GN36bVn+LnWfK0a9OOdeTo1Y8jVQbWnKm6JtR+zov3lSyHnvzAE3h1+Z69PHyc8eFdMvLG5WK5mbZsem3kKSDnoLHTpLMnmcEYdTxIPHqrWLfm2rZ/rvzTvcbzrzw5pp46d5nPNPJ3eM+RiseQW/NrzRznVzgbjXndY1HRzvX5nXq3mrnPl40Z46aDev2/d79bc7PhDNAZdXPTpGkhWX0GdWplHVjjnNYi8sLowJP+zI8PcbgJz4ag5kMAJ8zjTvBjgScccVAUWnO4sDaOjmnt5zzjOnyNP8A5nd6NedPm9enPlYqYBbc0jzzrVzs6seh3f8AFu9P7vv9xjG685vc/wAWqg3zpFdmWeEbOiLQxLJnnuA4fVoC+ZzkmOQccY0/bXTDyrunW0ddnR4uvR/vuNAKGUGTzPtjUnyc9WK1mVbTnF7qF/o5v7N/vdWkb3fZ87u8bnTzjyPSY4ZrHg5tp2dqF5q1nf6N5o1Z8rmenycb7Rjmn/h6v4aDbZ+Vl0iXch2bHi1YiXF7xYKiysU8z7I3VuOOvFV9qnz9l/Pk/LzV5rtHmvN9p4F7nUd16XT7dPOvZq328zznytGjH8NelbV9PZfz5Py81BWpSlAqVtP1m0+9N8Jqq1K2n6zafem+E1B37Q2nuSiiN5HkYhETTk4BZmJYgKoA4kn2gcSRXZs3aAnTWFZfKZWRgAysjFWVsEjIIPEEg9YJFahysldmnxdSwzwkNs6KKIMZiYhk4KkyhmZ0YAgKFBOODVn8lWCPuYbqS6i3TPLJIo1JOzhiCwVfKfVIxQjK6R1AgUG1VNvOUMETlJJ1QjGsnOlNXFRI+NKE+wMRnI+sVRrT+U+y5CzWyXccMV6zmR3h1srLGgKxEuFJcIDhgcBXx7AAsjlZbdW/4nqTdvrIIJ1KmnUyYB8oDH21TtrhZEWRGDKwDKwOQQeIIPtFefWu0bmWRbzn9k0iTmyWJIGIdHnQGX0wfUQqygA6dAPE51VtUmqzgiijxI7yhA8nkrvJWZ2kfT1AsWwo9pVRiguVibR2gIVDFWcs6oiLgszN1KMkAdRJJIAAJro2RfPIZUlVQ8UuhmQnQ2UVwRnipw4BXjg+05qJysfXIY5bqW2VYkltXjRSz3AZ+CllbUy4j82vFhIesdQbBs7aQmDjdvGyNpkjfGVOAw4qSrAqwIIP+xBAx9gdU/vc/wDnWvckpWVohzmWeWUNJtFJEAMMgQD2KDHhlEYQk5XiM4JOw7A6p/e5/wDOgq0pSgGpXJz0cvvl18d6qmpXJz0cvvl18d6CrSpl/toxyGKO3kmZYxJIEKDSjFlXGthqYmN8KP8AhOccM51rcrKiyIcq6qyn61YZB/2NB20pXXcXCxqzuyqqglmYhVAHWSTwAoPs1Hn5Ohnc7+VY5JFklhGnSzrp/iK6lU6F1AHjj2ZOc+w2nHOC0UiuAcNg8QcA4YdYOCDx9hFZVArjNDWq3uxpGnkIt9TtcRPFebxRuo10ZjxnWMBXGlQQ2viRk0FXlL6FPe7L83BVUVK5S+hT3uy/NwVVFBrPyl/Rlz+F8aOlPlL+jLn8L40dKCnyW9StPdIPhJVGf5rfdP8Aap3Jb1K090g+ElUZRlSPsP8Aag07aZf9n7O3UiRvvbEI7jKAlVA1D+IHOMAjOcAjrGBLzne7THPLYFIUM/m+BXdsUCLqzARHqUs5kySGwANJydtBW2Xs8NAbhS9jmEdcoKrlOPA5HsbAPUSBmpEltHvL4fsZ8IgMSeR+6k+U0oAbSmtgJswFz5vJAYAEM2DnBbZWL228uNjbjRnC7rJEnlefO6wmU3WG8rBB0jDu3n5rtJnu7dkW6ZbpQArO3kB91JxEAI3ahGWQgqw1HORxDbxlrDOyHO8XMvzf3wjLCQ5OJMOTcZuNBGcgFsisaWFBBduuzHiZJwsM5OOYqD5MepcyRiPLHEKuvnhgkEkBsGm75/EhvrQymxdgwgOjRqQP5reamJk0MHEgAVSNOTkSVe45jEwvbfQdohUyAWE3ODpdpPmugmBlMYRTowNfAse1bGHnUcY2A6obUsbTTF5TAaRNo17k6FZocs4fzoGnGSJwhjNqj/sqRmN0UafJ87HqCm01nzrakAtdLqqZXGrABIXjzoXd8FvrRXW1jLsYfJ0YkMQCa8xMmZSzMzg7xDpGMHEszcbvZGi8tlVyOaqUyUG4bSJTkb8iHVEdAi8tgf8Alrqks4ucXanYTuqwApABGNyzfOmA1aE3uleMRZv3YkjPCseC3jKbPLbJeQyN56UYIvuBbVknMmp8XX7xu+EZPXwoMjaTXPN9sfv1rhWYXA0cXJgQMIzq8xmLdxhWEh1o3Hjw3javp7L+fJ+XmrznaNrHuNpH9iyAoSIW8n9zGnIXrymlma4xDrXEw49dei7U9Ysh/wCrKf6CCQf3YUFelBSgVK2n6zafem+E1Vak7UP7zZ/fm+E1BVxXS15GHERkTWRqCFxrI+sLnOPtri/vFhieV86UQs2Bk4AzgD2mtGmW635tv2bFqluBeLcG5GpUjeMsjERnzinTGMZGlxxODQbLtrabpLHEtxFbho5HMsq6gShTzaguozhix49Q4e0jJ2XKLu2jeaJG1qCyldSNx4Mob+E4DDPsIrts50uolcx8CTlHUEq6MVZSOIyrKRkZ6uFZooOkWUYYOIk1BdKtoGoL/wAIOMgfZWrcsrMM7Ceze7jliSK2jV1GifMjE4Z1Ck+bO8GdIjPUOu3b8o43dUCShXdkilKYjkZM5VW6/wCFsEgA6TjNZW0NnrOoViykMGR1OGRl6mU/X19eQQSCCDig1HkXs4xmJEsntnhQpfkyKVllZFbICMd4Szaw5AwMgdZA2huUFsC6m7hBjzvAZVBXBAOePsJAI9hIHtrt2fs1YA2Gd2d9UkjnLM2AATgADAVQAAAAKgvyanxBGslvptZd7AWiLM5AdVEnHCHEjZdcknBwOIIbHa3aSprikV1OcMrZGRwI/wBQeGKwdgdU/vc/+dfeybBo988jIXmk1uEBCLhEjAGeLHEYyx6/sAFfHJ/5sx/93cY/pIQf+4I/pQVaUpQDUrk56OX3y6+O9VTUrk58yb3y6+M5/wDmg7No7DjmbWxkRimhjHK0ZdMk6H0niAS2PaNRwRk1nQwhFCqoVVACgDAAAwAPswK+64Y4oOawtr7P38RjDaTqR0bTqAeN1kTUuRqXUgyMjIzxFZENwrjUjKw9hVgR/uK7aCZszZ8iySTTOjPIEXCIVUJHr0/OJLNmRsk/YMcONOldN5drFG8rnCojO568KoLE49vAUHdXGKnbP2yZH3T28sD6NaiTQdSZAJBRmAILKCp6tQ66pUEnlL6FPe7L83BVUVK5S+iT3uy/NwVVWg1n5S/oy5/C+NHSnyl/Rlz+F8aOlBT5LepWnukHwkqpUvkt6lae6QfCSqlBqv7NDj9nyTSwtFKJrOWNlVmjRtShSyspKatDLg8Ap6mr7PIslpn/AGnfZnULL5VvxABUBRzfycAkZXHXV2+2bHOuiRMgMGUglWVh1OjKQyMMniCDxrCXZtwnCO/1D2b63WRh/wBSMmf65oJ6ciSDARtO+/d10w+VBgAjSdXmPL8nyfKzwrrfkGGjmibaV8VmfXMNcGWY4zx3GVBwowMcABVbm132u37m369Ob3fa7fubfr0GB0RberP+1L7WsZjBzb40nBIK83wSSAc4zkCuheQWIlh/ad/oWXeqN5ATvA2sMW3GT5fl4JxnjVbm132u37m369ObXfa7fubfr0E/oc28llG1L4PKgSQhrceSudIUc3wuNTYIx84/XXxHyH0iBV2nfAW/oBqg8nhpAPmPKGglfKzwJFU+bXfa7fubfr05td9rt+5t+vQSpeQ+pbhG2lfFbg5nGqAauAUgEQZUFQFwuOAArP2c/OZzcjjFGjRW7eyQsymWVfrTMaKp9ulyOBBP22wWl4XVy8y+2EKIom+x1XynH/KzEH2g1WRAAABgAYAHAAfUKD6pSlAqZt22ZkSSJdUkMgljXONeAyvHk8AWR3UE9RINU64IoNb2xOt1HCwEsts+8FwkWsOSV0hZETzmkHUrIOIOMjANau3J6TQzCHafO96Rby85bUtmZA26Epfdr5oEFH8ovg8cBhvV1sJS5lileCRvntHjEmOA3iMCrnGBqxnHDOK+BaXXsvID9ptDn+uJgP8AtQYnJi23bOsMc8duEQRpMXyJMvr0CQlwuCmc8CeI9pOfygvWhgeSMgEFAXKlhGrSKrylR1hFZmx/y18c2u+12/c2/Xpza77Xb9zb9eg0mCQJM6/tsGCAb6z1RRGNpn3mqLUFAm3eRhEORvVHAqK9EsJmeKN3TQzRqzJ/wsQCV/oTj+lYHNLrtVv3Nv8A7Fc82u+12/c2/XoPjlCX8z6bdbw7/chjJjSdHo/L0asZ0cer2aq7OT+83PnN56R92ZRiQxajuzJ7dWnHXxxjPHNcc1u+12/c2/Xrg2d0eBvYl+1LTDf0LSsP+xoMja20xAmdOt2OmGIHypJD1IPq6sk+wAk8BTY1gYIUjZtTcWkb2NI7F5GH1Au7H+tfNjsVI2MjM8spGDNIQz6evSoACxrwHkoADjjk1QoFKUoFREl5tcsHOIrllaNvYs+kI0Z+rWEVl+tg46yM266rm1WRWjkRXVhhlYAgj6iD10HZmsDbtg08DxJpydJ0tnQ4V1YxvgE6HClDwPBjwNdC7Ilj4QXrhR1JKgnAH1BiRJj7zmvvm132u37m369B17F2cySTStDHAJBGBDG2RlA+ZGIUDW2pRwHVGvH2CxUrm932u37m369Ob3fa7fubfr0FWuq5gEisjqGVlKsp6iGGCD/Q1gc2u+12/c2/Xpza77Xb9zb9eg+9n7GWFi+uWRtIQNLIZCqA50LnqGcEnrOBknAxRzUrm132u37m369fLbKmk4TXr6fakMYgB+wvlpB/0sv+tB1zzc5uEiTjHbya526xvQPNwj6yNW8b6tKD+LhaFdVpZpEgjjQIijCqowB7f75P9a7qDWPlL+jLn8L40dKfKX9GXP4Xxo6UFPkt6lae6QfCSqlS+S3qVp7pB8JKqUClKUEflfKy2N2yZDC2lwR1jyTkj7QMmtf2nygJuZ7LeLudzPGy6VVk0WySZB1l2+eeJUDBAHVk7rNCHUqyhlYEMpGQQRggj2giviSzRlZGRSrJoZSMgqRp0n6xgkUGqbV5SSwQWLtJHGZIVe4BUNJkLEW0IzKHALnUqnVxGkHBFYj8opZmaNpUI5xFqVBpaAptKKBUcg5OtMniBxVvYcDejGDjgOByPsP2fVQRjicdfX9vs40HnsW33lezjMsUY3towiUYaTeSThipLZ0jdAY49TZ6xj0Svndjrx/WvqgUpSgUpSgUpSgUpSg0Xat2y3DsblbfG1EQSPgqsY2azrkMwGC7ueJ6zWTs3aDyrdyMNGvZtrMyjOEmkhm1gZ6sBI62sWiZZtC5YAOcfO05xn68ZNcx2yqWYKAWILnHFiAFBJ9vAAUHn8nKiWCF9MsMWiCRwzrq3rxWVk6RHLjLMZm6uOEH2ms3aPKx/wB4izCSkd+WQjJAgkt1h1jVkArMT7M8DW4Xtgk0bxSLqR0ZHGcZVlKnBHEcCeIru3Y4nHX1/b/rQajsLarz7QbXOjaYbpdyvAxbu6WNdfHiSqA5IHWccCANwr5CAZwOvr//AH9K+qBSlKBSlKBSlKBSlKDUNpbTeKa8bWsfnrGESMMrHC/XIQSB86WUceGcZzjFZWxrxnudW8WQPs63dnRSis28m0uqt1BgzH+grYObLqZ9A1MoVjjiVXUVB+sDW3+5otsoYuFAZgoZscSF1FQT9Q1t/uaDQ7flpK0eWuYtTC1OVjQbuSZbh5YHMkoRSu505fjwxgsRWbsblZJNPao8kQE1tC+hFDHW8DTMGBfWg8nKsAy4BUkNg1suz9hxQaigcl9OovK8pwmdKgyMSFGo4A+us3djOcccYz7cfVmg+hSlKBSlKDWPlL+jLn8L40dKfKX9GXP4Xxo6UFLkt6lae6QfCSqua/P9pyguVjjVby4UCNQoE7gABQAAAeAr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1P5Svoy4/C+NHSvINr7cuJIXSS7ndSFyrTOwOGUjIJx1iu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hQQERIQEA0REhUVEBQVEBIVEBkTFRUVFRYVFRUUFBcYGygeFxkjGxIVHy8gIycpOC0sGCAxNzIqNScsLSkBCQoKBQUFDQUFDSkYEhgpKSkpKSkpKSkpKSkpKSkpKSkpKSkpKSkpKSkpKSkpKSkpKSkpKSkpKSkpKSkpKSkpKf/AABEIAJoBRwMBIgACEQEDEQH/xAAcAAEBAAIDAQEAAAAAAAAAAAAABQQGAQMHAgj/xABIEAACAQMBAwcHCQcCBAcAAAABAgMABBESBRMhBhQWMVSU0iIjMzRBdLMHMjVRYXKDtNMVJEJzgbGycZFSYoKhQ0RjZMHU8P/EABQBAQAAAAAAAAAAAAAAAAAAAAD/xAAUEQEAAAAAAAAAAAAAAAAAAAAA/9oADAMBAAIRAxEAPwD0vk3ybtWs7VmsbYk2sJJNvGSSY1JJOniapdFrTsFr3aPw05LepWnukHwkq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aR8ofJ62j2dcOllbqw3WGWBARmaMcCF+o0qh8pf0Zc/hfGjpQU+S3qVp7pB8JKqVL5LepWnukHwkqjMfJb/Q/2oPoGuan8n3LWtuzEkm3iJJOSSY1JJPtNUKBSlKBSlKBSlKBSlS9qSET2YDEBppAwBwCBBKQD9fEA/0oKlKUoFcZrmpm0ZCLi1AYgFpdQzwOImIyPbxoKdKUoFKUoFKUoFKUoFcZrk1M2HIWE2picXUwGTnADcAPsoKdKUoFcZrk1L2DIWSUsxOLu5AJOcATOAOPsA4UFSlSZOUSLIU3cpRZVieYKN2sjEAITq1dbKCwUgE4J4HFagUpSgUpSgUrg1Jt+USO6qI5QruyRTFRu3Zc5CnOofMbBIAbHAnhkK9cA1M5QylYkKsQedWgyDjg11ArDh7CCQfsNU1oNZ+Uv6MufwvjR0p8pf0Zc/hfGjpQU+S3qVp7pB8JKoz/ADW+6f7VO5LepWnukHwkqjP81vun+1Bgcm/VLb3aH4a1Sqbyb9UtvdofhrVKgUpSgUpSgUpSgVJ2t6ey/nyfl5qrVJ2t6ey/nyfl5qCtSlKBUrafrNp96b4TVVqVtP1m0+9N8JqCrSlKBSlKBSlKBSlKAalbA6p/e5/86qmpWwOqf3uf/Ogq0pSgGpPJ0ebl98uvjvVY1K5Oejl98uvjvQcScnUZy29lCNKsrwhl3bSKQQx8nUBlVJUMASOI4nNalcZoOa4Nc0oNY2ft6R5IcywtvZpY2t1UiSERq5yx1ZJUoA2VAy4xjgG2eutbdQxcIoYgBmCjUQOoE9ZrsoFSbfk4iOrCWUojs8UJZd2jNqyVwuo41tgMxAzwHAYrUoJPKX0Ke92X5uCqoqVyl9Cnvdl+bgqqKDWflL+jLn8L40dKfKX9GXP4Xxo6UFPkt6lae6QfCSqM/wA1vun+1TuS3qVp7pB8JKoz/Nb7p/tQYHJv1S292h+GtUqm8m/VLb3aH4a1SoFKUoFKUoFKUoFSdrensv58n5eaq1Sdrensv58n5eagrUpSgVK2n6zafem+E1ValbT9ZtPvTfCagq0pSgUpSgUpSgUpSgGpWwOqf3uf/OqpqVsDqn97n/zoKtKUoBqVyc9HL75dfHeqpqVyc9HL75dfHegq1qm2thvJJMebLK8gTmtwZAptSFC8M+UmHBkzGCWLYOMCtrpQcLQmua4IoOiHaEbu0ayxsy/PQOCy/eAOR/Wsitb2Ryflja2V1gC2wcLKhYyzalKeWCoCZzrbym1MAeFbJQKwNobbigIWRmzpLkLG8hVBwLuEU6V+046j9RrPNS7/AGS7SGWG43LNGI5MxiQFVLsrKCRpdTI+DxHlcVOBgOvlDIGgjZSCDdWRBByCDd25BB9oquKibYtFhtYYkzpS4sEXJycLdW4GftwKtig1n5S/oy5/C+NHSnyl/Rlz+F8aOlBT5LepWnukHwkqjP8ANb7p/tU7kt6lae6QfCSqM/zW+6f7UGByb9UtvdofhrVKpvJv1S292h+GtUqBSlKBSlKBSlKBUna3p7L+fJ+XmqtUna3p7L+fJ+XmoK1KUoFStp+s2n3pvhNVWpW0/WbT703wmoKtKUoFKUoFKUoFKUoBqVsDqn97n/zqqalbA6p/e5/86CrSlKAak8nj5uX3y6+O9VjUnk76OX3y6+O9Bi7O29K7W7SLFu7kNuVRiZI8I0g3hPBxpUgkAaWIHlZzWwVh2+yYo3aSOCJHbOt1jAZsnJyQM8TxP1msygwtobWjgKiRjlslVWNpGIXGohUBOBkZOPaPrrIt7hZFV0YMrKGVgcggjIIPtFYW0NmO8iTQzLG6oyHXHvUZGKtxUMpBBQEEH2nIPDGRsywEESRKSwVcajjLHrLHHDJJJ4cONBlUpUublFEkhjIkwrqkkojJiR3xpR39h8pfsGoZIoKlKUoJPKX0Ke92X5uCqoqVyl9Cnvdl+bgqqKDWflL+jLn8L40dKfKX9GXP4Xxo6UFPkt6lae6QfCSqM/zW+6f7VO5LepWnukHwkqjP81vun+1Br0O1Xt7CyMUIld0tYlQybsZdFGotpOAACequpuU91quU/Z0R5ugZjz3g4ZS4CeZ69Kn52Km7f0fsuw3u80byx17vO8xpX0ePK1ZxjT5X/DxxUWQWu9v8899GN36bVn+LnWfK0a9OOdeTo1Y8jVQbWnKm6JtR+zov3lSyHnvzAE3h1+Z69PHyc8eFdMvLG5WK5mbZsem3kKSDnoLHTpLMnmcEYdTxIPHqrWLfm2rZ/rvzTvcbzrzw5pp46d5nPNPJ3eM+RiseQW/NrzRznVzgbjXndY1HRzvX5nXq3mrnPl40Z46aDev2/d79bc7PhDNAZdXPTpGkhWX0GdWplHVjjnNYi8sLowJP+zI8PcbgJz4ag5kMAJ8zjTvBjgScccVAUWnO4sDaOjmnt5zzjOnyNP8A5nd6NedPm9enPlYqYBbc0jzzrVzs6seh3f8AFu9P7vv9xjG685vc/wAWqg3zpFdmWeEbOiLQxLJnnuA4fVoC+ZzkmOQccY0/bXTDyrunW0ddnR4uvR/vuNAKGUGTzPtjUnyc9WK1mVbTnF7qF/o5v7N/vdWkb3fZ87u8bnTzjyPSY4ZrHg5tp2dqF5q1nf6N5o1Z8rmenycb7Rjmn/h6v4aDbZ+Vl0iXch2bHi1YiXF7xYKiysU8z7I3VuOOvFV9qnz9l/Pk/LzV5rtHmvN9p4F7nUd16XT7dPOvZq328zznytGjH8NelbV9PZfz5Py81BWpSlAqVtP1m0+9N8Jqq1K2n6zafem+E1B37Q2nuSiiN5HkYhETTk4BZmJYgKoA4kn2gcSRXZs3aAnTWFZfKZWRgAysjFWVsEjIIPEEg9YJFahysldmnxdSwzwkNs6KKIMZiYhk4KkyhmZ0YAgKFBOODVn8lWCPuYbqS6i3TPLJIo1JOzhiCwVfKfVIxQjK6R1AgUG1VNvOUMETlJJ1QjGsnOlNXFRI+NKE+wMRnI+sVRrT+U+y5CzWyXccMV6zmR3h1srLGgKxEuFJcIDhgcBXx7AAsjlZbdW/4nqTdvrIIJ1KmnUyYB8oDH21TtrhZEWRGDKwDKwOQQeIIPtFefWu0bmWRbzn9k0iTmyWJIGIdHnQGX0wfUQqygA6dAPE51VtUmqzgiijxI7yhA8nkrvJWZ2kfT1AsWwo9pVRiguVibR2gIVDFWcs6oiLgszN1KMkAdRJJIAAJro2RfPIZUlVQ8UuhmQnQ2UVwRnipw4BXjg+05qJysfXIY5bqW2VYkltXjRSz3AZ+CllbUy4j82vFhIesdQbBs7aQmDjdvGyNpkjfGVOAw4qSrAqwIIP+xBAx9gdU/vc/wDnWvckpWVohzmWeWUNJtFJEAMMgQD2KDHhlEYQk5XiM4JOw7A6p/e5/wDOgq0pSgGpXJz0cvvl18d6qmpXJz0cvvl18d6CrSpl/toxyGKO3kmZYxJIEKDSjFlXGthqYmN8KP8AhOccM51rcrKiyIcq6qyn61YZB/2NB20pXXcXCxqzuyqqglmYhVAHWSTwAoPs1Hn5Ohnc7+VY5JFklhGnSzrp/iK6lU6F1AHjj2ZOc+w2nHOC0UiuAcNg8QcA4YdYOCDx9hFZVArjNDWq3uxpGnkIt9TtcRPFebxRuo10ZjxnWMBXGlQQ2viRk0FXlL6FPe7L83BVUVK5S+hT3uy/NwVVFBrPyl/Rlz+F8aOlPlL+jLn8L40dKCnyW9StPdIPhJVGf5rfdP8Aap3Jb1K090g+ElUZRlSPsP8Aag07aZf9n7O3UiRvvbEI7jKAlVA1D+IHOMAjOcAjrGBLzne7THPLYFIUM/m+BXdsUCLqzARHqUs5kySGwANJydtBW2Xs8NAbhS9jmEdcoKrlOPA5HsbAPUSBmpEltHvL4fsZ8IgMSeR+6k+U0oAbSmtgJswFz5vJAYAEM2DnBbZWL228uNjbjRnC7rJEnlefO6wmU3WG8rBB0jDu3n5rtJnu7dkW6ZbpQArO3kB91JxEAI3ahGWQgqw1HORxDbxlrDOyHO8XMvzf3wjLCQ5OJMOTcZuNBGcgFsisaWFBBduuzHiZJwsM5OOYqD5MepcyRiPLHEKuvnhgkEkBsGm75/EhvrQymxdgwgOjRqQP5reamJk0MHEgAVSNOTkSVe45jEwvbfQdohUyAWE3ODpdpPmugmBlMYRTowNfAse1bGHnUcY2A6obUsbTTF5TAaRNo17k6FZocs4fzoGnGSJwhjNqj/sqRmN0UafJ87HqCm01nzrakAtdLqqZXGrABIXjzoXd8FvrRXW1jLsYfJ0YkMQCa8xMmZSzMzg7xDpGMHEszcbvZGi8tlVyOaqUyUG4bSJTkb8iHVEdAi8tgf8Alrqks4ucXanYTuqwApABGNyzfOmA1aE3uleMRZv3YkjPCseC3jKbPLbJeQyN56UYIvuBbVknMmp8XX7xu+EZPXwoMjaTXPN9sfv1rhWYXA0cXJgQMIzq8xmLdxhWEh1o3Hjw3javp7L+fJ+XmrznaNrHuNpH9iyAoSIW8n9zGnIXrymlma4xDrXEw49dei7U9Ysh/wCrKf6CCQf3YUFelBSgVK2n6zafem+E1Vak7UP7zZ/fm+E1BVxXS15GHERkTWRqCFxrI+sLnOPtri/vFhieV86UQs2Bk4AzgD2mtGmW635tv2bFqluBeLcG5GpUjeMsjERnzinTGMZGlxxODQbLtrabpLHEtxFbho5HMsq6gShTzaguozhix49Q4e0jJ2XKLu2jeaJG1qCyldSNx4Mob+E4DDPsIrts50uolcx8CTlHUEq6MVZSOIyrKRkZ6uFZooOkWUYYOIk1BdKtoGoL/wAIOMgfZWrcsrMM7Ceze7jliSK2jV1GifMjE4Z1Ck+bO8GdIjPUOu3b8o43dUCShXdkilKYjkZM5VW6/wCFsEgA6TjNZW0NnrOoViykMGR1OGRl6mU/X19eQQSCCDig1HkXs4xmJEsntnhQpfkyKVllZFbICMd4Szaw5AwMgdZA2huUFsC6m7hBjzvAZVBXBAOePsJAI9hIHtrt2fs1YA2Gd2d9UkjnLM2AATgADAVQAAAAKgvyanxBGslvptZd7AWiLM5AdVEnHCHEjZdcknBwOIIbHa3aSprikV1OcMrZGRwI/wBQeGKwdgdU/vc/+dfeybBo988jIXmk1uEBCLhEjAGeLHEYyx6/sAFfHJ/5sx/93cY/pIQf+4I/pQVaUpQDUrk56OX3y6+O9VTUrk58yb3y6+M5/wDmg7No7DjmbWxkRimhjHK0ZdMk6H0niAS2PaNRwRk1nQwhFCqoVVACgDAAAwAPswK+64Y4oOawtr7P38RjDaTqR0bTqAeN1kTUuRqXUgyMjIzxFZENwrjUjKw9hVgR/uK7aCZszZ8iySTTOjPIEXCIVUJHr0/OJLNmRsk/YMcONOldN5drFG8rnCojO568KoLE49vAUHdXGKnbP2yZH3T28sD6NaiTQdSZAJBRmAILKCp6tQ66pUEnlL6FPe7L83BVUVK5S+iT3uy/NwVVWg1n5S/oy5/C+NHSnyl/Rlz+F8aOlBT5LepWnukHwkqpUvkt6lae6QfCSqlBqv7NDj9nyTSwtFKJrOWNlVmjRtShSyspKatDLg8Ap6mr7PIslpn/AGnfZnULL5VvxABUBRzfycAkZXHXV2+2bHOuiRMgMGUglWVh1OjKQyMMniCDxrCXZtwnCO/1D2b63WRh/wBSMmf65oJ6ciSDARtO+/d10w+VBgAjSdXmPL8nyfKzwrrfkGGjmibaV8VmfXMNcGWY4zx3GVBwowMcABVbm132u37m369Ob3fa7fubfr0GB0RberP+1L7WsZjBzb40nBIK83wSSAc4zkCuheQWIlh/ad/oWXeqN5ATvA2sMW3GT5fl4JxnjVbm132u37m369ObXfa7fubfr0E/oc28llG1L4PKgSQhrceSudIUc3wuNTYIx84/XXxHyH0iBV2nfAW/oBqg8nhpAPmPKGglfKzwJFU+bXfa7fubfr05td9rt+5t+vQSpeQ+pbhG2lfFbg5nGqAauAUgEQZUFQFwuOAArP2c/OZzcjjFGjRW7eyQsymWVfrTMaKp9ulyOBBP22wWl4XVy8y+2EKIom+x1XynH/KzEH2g1WRAAABgAYAHAAfUKD6pSlAqZt22ZkSSJdUkMgljXONeAyvHk8AWR3UE9RINU64IoNb2xOt1HCwEsts+8FwkWsOSV0hZETzmkHUrIOIOMjANau3J6TQzCHafO96Rby85bUtmZA26Epfdr5oEFH8ovg8cBhvV1sJS5lileCRvntHjEmOA3iMCrnGBqxnHDOK+BaXXsvID9ptDn+uJgP8AtQYnJi23bOsMc8duEQRpMXyJMvr0CQlwuCmc8CeI9pOfygvWhgeSMgEFAXKlhGrSKrylR1hFZmx/y18c2u+12/c2/Xpza77Xb9zb9eg0mCQJM6/tsGCAb6z1RRGNpn3mqLUFAm3eRhEORvVHAqK9EsJmeKN3TQzRqzJ/wsQCV/oTj+lYHNLrtVv3Nv8A7Fc82u+12/c2/XoPjlCX8z6bdbw7/chjJjSdHo/L0asZ0cer2aq7OT+83PnN56R92ZRiQxajuzJ7dWnHXxxjPHNcc1u+12/c2/Xrg2d0eBvYl+1LTDf0LSsP+xoMja20xAmdOt2OmGIHypJD1IPq6sk+wAk8BTY1gYIUjZtTcWkb2NI7F5GH1Au7H+tfNjsVI2MjM8spGDNIQz6evSoACxrwHkoADjjk1QoFKUoFREl5tcsHOIrllaNvYs+kI0Z+rWEVl+tg46yM266rm1WRWjkRXVhhlYAgj6iD10HZmsDbtg08DxJpydJ0tnQ4V1YxvgE6HClDwPBjwNdC7Ilj4QXrhR1JKgnAH1BiRJj7zmvvm132u37m369B17F2cySTStDHAJBGBDG2RlA+ZGIUDW2pRwHVGvH2CxUrm932u37m369Ob3fa7fubfr0FWuq5gEisjqGVlKsp6iGGCD/Q1gc2u+12/c2/Xpza77Xb9zb9eg+9n7GWFi+uWRtIQNLIZCqA50LnqGcEnrOBknAxRzUrm132u37m369fLbKmk4TXr6fakMYgB+wvlpB/0sv+tB1zzc5uEiTjHbya526xvQPNwj6yNW8b6tKD+LhaFdVpZpEgjjQIijCqowB7f75P9a7qDWPlL+jLn8L40dKfKX9GXP4Xxo6UFPkt6lae6QfCSqlS+S3qVp7pB8JKqUClKUEflfKy2N2yZDC2lwR1jyTkj7QMmtf2nygJuZ7LeLudzPGy6VVk0WySZB1l2+eeJUDBAHVk7rNCHUqyhlYEMpGQQRggj2giviSzRlZGRSrJoZSMgqRp0n6xgkUGqbV5SSwQWLtJHGZIVe4BUNJkLEW0IzKHALnUqnVxGkHBFYj8opZmaNpUI5xFqVBpaAptKKBUcg5OtMniBxVvYcDejGDjgOByPsP2fVQRjicdfX9vs40HnsW33lezjMsUY3towiUYaTeSThipLZ0jdAY49TZ6xj0Svndjrx/WvqgUpSgUpSgUpSgUpSg0Xat2y3DsblbfG1EQSPgqsY2azrkMwGC7ueJ6zWTs3aDyrdyMNGvZtrMyjOEmkhm1gZ6sBI62sWiZZtC5YAOcfO05xn68ZNcx2yqWYKAWILnHFiAFBJ9vAAUHn8nKiWCF9MsMWiCRwzrq3rxWVk6RHLjLMZm6uOEH2ms3aPKx/wB4izCSkd+WQjJAgkt1h1jVkArMT7M8DW4Xtgk0bxSLqR0ZHGcZVlKnBHEcCeIru3Y4nHX1/b/rQajsLarz7QbXOjaYbpdyvAxbu6WNdfHiSqA5IHWccCANwr5CAZwOvr//AH9K+qBSlKBSlKBSlKBSlKDUNpbTeKa8bWsfnrGESMMrHC/XIQSB86WUceGcZzjFZWxrxnudW8WQPs63dnRSis28m0uqt1BgzH+grYObLqZ9A1MoVjjiVXUVB+sDW3+5otsoYuFAZgoZscSF1FQT9Q1t/uaDQ7flpK0eWuYtTC1OVjQbuSZbh5YHMkoRSu505fjwxgsRWbsblZJNPao8kQE1tC+hFDHW8DTMGBfWg8nKsAy4BUkNg1suz9hxQaigcl9OovK8pwmdKgyMSFGo4A+us3djOcccYz7cfVmg+hSlKBSlKDWPlL+jLn8L40dKfKX9GXP4Xxo6UFLkt6lae6QfCSqua/P9pyguVjjVby4UCNQoE7gABQAAAeAr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1P5Svoy4/C+NHSvINr7cuJIXSS7ndSFyrTOwOGUjIJx1iu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CEAAkGBhQQERIQEA0REhUVEBQVEBIVEBkTFRUVFRYVFRUUFBcYGygeFxkjGxIVHy8gIycpOC0sGCAxNzIqNScsLSkBCQoKBQUFDQUFDSkYEhgpKSkpKSkpKSkpKSkpKSkpKSkpKSkpKSkpKSkpKSkpKSkpKSkpKSkpKSkpKSkpKSkpKf/AABEIAJoBRwMBIgACEQEDEQH/xAAcAAEBAAIDAQEAAAAAAAAAAAAABQQGAQMHAgj/xABIEAACAQMBAwcHCQcCBAcAAAABAgMABBESBRMhBhQWMVSU0iIjMzRBdLMHMjVRYXKDtNMVJEJzgbGycZFSYoKhQ0RjZMHU8P/EABQBAQAAAAAAAAAAAAAAAAAAAAD/xAAUEQEAAAAAAAAAAAAAAAAAAAAA/9oADAMBAAIRAxEAPwD0vk3ybtWs7VmsbYk2sJJNvGSSY1JJOniapdFrTsFr3aPw05LepWnukHwkq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aR8ofJ62j2dcOllbqw3WGWBARmaMcCF+o0qh8pf0Zc/hfGjpQU+S3qVp7pB8JKqVL5LepWnukHwkqjMfJb/Q/2oPoGuan8n3LWtuzEkm3iJJOSSY1JJPtNUKBSlKBSlKBSlKBSlS9qSET2YDEBppAwBwCBBKQD9fEA/0oKlKUoFcZrmpm0ZCLi1AYgFpdQzwOImIyPbxoKdKUoFKUoFKUoFKUoFcZrk1M2HIWE2picXUwGTnADcAPsoKdKUoFcZrk1L2DIWSUsxOLu5AJOcATOAOPsA4UFSlSZOUSLIU3cpRZVieYKN2sjEAITq1dbKCwUgE4J4HFagUpSgUpSgUrg1Jt+USO6qI5QruyRTFRu3Zc5CnOofMbBIAbHAnhkK9cA1M5QylYkKsQedWgyDjg11ArDh7CCQfsNU1oNZ+Uv6MufwvjR0p8pf0Zc/hfGjpQU+S3qVp7pB8JKoz/ADW+6f7VO5LepWnukHwkqjP81vun+1Bgcm/VLb3aH4a1Sqbyb9UtvdofhrVKgUpSgUpSgUpSgVJ2t6ey/nyfl5qrVJ2t6ey/nyfl5qCtSlKBUrafrNp96b4TVVqVtP1m0+9N8JqCrSlKBSlKBSlKBSlKAalbA6p/e5/86qmpWwOqf3uf/Ogq0pSgGpPJ0ebl98uvjvVY1K5Oejl98uvjvQcScnUZy29lCNKsrwhl3bSKQQx8nUBlVJUMASOI4nNalcZoOa4Nc0oNY2ft6R5IcywtvZpY2t1UiSERq5yx1ZJUoA2VAy4xjgG2eutbdQxcIoYgBmCjUQOoE9ZrsoFSbfk4iOrCWUojs8UJZd2jNqyVwuo41tgMxAzwHAYrUoJPKX0Ke92X5uCqoqVyl9Cnvdl+bgqqKDWflL+jLn8L40dKfKX9GXP4Xxo6UFPkt6lae6QfCSqM/wA1vun+1TuS3qVp7pB8JKoz/Nb7p/tQYHJv1S292h+GtUqm8m/VLb3aH4a1SoFKUoFKUoFKUoFSdrensv58n5eaq1Sdrensv58n5eagrUpSgVK2n6zafem+E1ValbT9ZtPvTfCagq0pSgUpSgUpSgUpSgGpWwOqf3uf/OqpqVsDqn97n/zoKtKUoBqVyc9HL75dfHeqpqVyc9HL75dfHegq1qm2thvJJMebLK8gTmtwZAptSFC8M+UmHBkzGCWLYOMCtrpQcLQmua4IoOiHaEbu0ayxsy/PQOCy/eAOR/Wsitb2Ryflja2V1gC2wcLKhYyzalKeWCoCZzrbym1MAeFbJQKwNobbigIWRmzpLkLG8hVBwLuEU6V+046j9RrPNS7/AGS7SGWG43LNGI5MxiQFVLsrKCRpdTI+DxHlcVOBgOvlDIGgjZSCDdWRBByCDd25BB9oquKibYtFhtYYkzpS4sEXJycLdW4GftwKtig1n5S/oy5/C+NHSnyl/Rlz+F8aOlBT5LepWnukHwkqjP8ANb7p/tU7kt6lae6QfCSqM/zW+6f7UGByb9UtvdofhrVKpvJv1S292h+GtUqBSlKBSlKBSlKBUna3p7L+fJ+XmqtUna3p7L+fJ+XmoK1KUoFStp+s2n3pvhNVWpW0/WbT703wmoKtKUoFKUoFKUoFKUoBqVsDqn97n/zqqalbA6p/e5/86CrSlKAak8nj5uX3y6+O9VjUnk76OX3y6+O9Bi7O29K7W7SLFu7kNuVRiZI8I0g3hPBxpUgkAaWIHlZzWwVh2+yYo3aSOCJHbOt1jAZsnJyQM8TxP1msygwtobWjgKiRjlslVWNpGIXGohUBOBkZOPaPrrIt7hZFV0YMrKGVgcggjIIPtFYW0NmO8iTQzLG6oyHXHvUZGKtxUMpBBQEEH2nIPDGRsywEESRKSwVcajjLHrLHHDJJJ4cONBlUpUublFEkhjIkwrqkkojJiR3xpR39h8pfsGoZIoKlKUoJPKX0Ke92X5uCqoqVyl9Cnvdl+bgqqKDWflL+jLn8L40dKfKX9GXP4Xxo6UFPkt6lae6QfCSqM/zW+6f7VO5LepWnukHwkqjP81vun+1Br0O1Xt7CyMUIld0tYlQybsZdFGotpOAACequpuU91quU/Z0R5ugZjz3g4ZS4CeZ69Kn52Km7f0fsuw3u80byx17vO8xpX0ePK1ZxjT5X/DxxUWQWu9v8899GN36bVn+LnWfK0a9OOdeTo1Y8jVQbWnKm6JtR+zov3lSyHnvzAE3h1+Z69PHyc8eFdMvLG5WK5mbZsem3kKSDnoLHTpLMnmcEYdTxIPHqrWLfm2rZ/rvzTvcbzrzw5pp46d5nPNPJ3eM+RiseQW/NrzRznVzgbjXndY1HRzvX5nXq3mrnPl40Z46aDev2/d79bc7PhDNAZdXPTpGkhWX0GdWplHVjjnNYi8sLowJP+zI8PcbgJz4ag5kMAJ8zjTvBjgScccVAUWnO4sDaOjmnt5zzjOnyNP8A5nd6NedPm9enPlYqYBbc0jzzrVzs6seh3f8AFu9P7vv9xjG685vc/wAWqg3zpFdmWeEbOiLQxLJnnuA4fVoC+ZzkmOQccY0/bXTDyrunW0ddnR4uvR/vuNAKGUGTzPtjUnyc9WK1mVbTnF7qF/o5v7N/vdWkb3fZ87u8bnTzjyPSY4ZrHg5tp2dqF5q1nf6N5o1Z8rmenycb7Rjmn/h6v4aDbZ+Vl0iXch2bHi1YiXF7xYKiysU8z7I3VuOOvFV9qnz9l/Pk/LzV5rtHmvN9p4F7nUd16XT7dPOvZq328zznytGjH8NelbV9PZfz5Py81BWpSlAqVtP1m0+9N8Jqq1K2n6zafem+E1B37Q2nuSiiN5HkYhETTk4BZmJYgKoA4kn2gcSRXZs3aAnTWFZfKZWRgAysjFWVsEjIIPEEg9YJFahysldmnxdSwzwkNs6KKIMZiYhk4KkyhmZ0YAgKFBOODVn8lWCPuYbqS6i3TPLJIo1JOzhiCwVfKfVIxQjK6R1AgUG1VNvOUMETlJJ1QjGsnOlNXFRI+NKE+wMRnI+sVRrT+U+y5CzWyXccMV6zmR3h1srLGgKxEuFJcIDhgcBXx7AAsjlZbdW/4nqTdvrIIJ1KmnUyYB8oDH21TtrhZEWRGDKwDKwOQQeIIPtFefWu0bmWRbzn9k0iTmyWJIGIdHnQGX0wfUQqygA6dAPE51VtUmqzgiijxI7yhA8nkrvJWZ2kfT1AsWwo9pVRiguVibR2gIVDFWcs6oiLgszN1KMkAdRJJIAAJro2RfPIZUlVQ8UuhmQnQ2UVwRnipw4BXjg+05qJysfXIY5bqW2VYkltXjRSz3AZ+CllbUy4j82vFhIesdQbBs7aQmDjdvGyNpkjfGVOAw4qSrAqwIIP+xBAx9gdU/vc/wDnWvckpWVohzmWeWUNJtFJEAMMgQD2KDHhlEYQk5XiM4JOw7A6p/e5/wDOgq0pSgGpXJz0cvvl18d6qmpXJz0cvvl18d6CrSpl/toxyGKO3kmZYxJIEKDSjFlXGthqYmN8KP8AhOccM51rcrKiyIcq6qyn61YZB/2NB20pXXcXCxqzuyqqglmYhVAHWSTwAoPs1Hn5Ohnc7+VY5JFklhGnSzrp/iK6lU6F1AHjj2ZOc+w2nHOC0UiuAcNg8QcA4YdYOCDx9hFZVArjNDWq3uxpGnkIt9TtcRPFebxRuo10ZjxnWMBXGlQQ2viRk0FXlL6FPe7L83BVUVK5S+hT3uy/NwVVFBrPyl/Rlz+F8aOlPlL+jLn8L40dKCnyW9StPdIPhJVGf5rfdP8Aap3Jb1K090g+ElUZRlSPsP8Aag07aZf9n7O3UiRvvbEI7jKAlVA1D+IHOMAjOcAjrGBLzne7THPLYFIUM/m+BXdsUCLqzARHqUs5kySGwANJydtBW2Xs8NAbhS9jmEdcoKrlOPA5HsbAPUSBmpEltHvL4fsZ8IgMSeR+6k+U0oAbSmtgJswFz5vJAYAEM2DnBbZWL228uNjbjRnC7rJEnlefO6wmU3WG8rBB0jDu3n5rtJnu7dkW6ZbpQArO3kB91JxEAI3ahGWQgqw1HORxDbxlrDOyHO8XMvzf3wjLCQ5OJMOTcZuNBGcgFsisaWFBBduuzHiZJwsM5OOYqD5MepcyRiPLHEKuvnhgkEkBsGm75/EhvrQymxdgwgOjRqQP5reamJk0MHEgAVSNOTkSVe45jEwvbfQdohUyAWE3ODpdpPmugmBlMYRTowNfAse1bGHnUcY2A6obUsbTTF5TAaRNo17k6FZocs4fzoGnGSJwhjNqj/sqRmN0UafJ87HqCm01nzrakAtdLqqZXGrABIXjzoXd8FvrRXW1jLsYfJ0YkMQCa8xMmZSzMzg7xDpGMHEszcbvZGi8tlVyOaqUyUG4bSJTkb8iHVEdAi8tgf8Alrqks4ucXanYTuqwApABGNyzfOmA1aE3uleMRZv3YkjPCseC3jKbPLbJeQyN56UYIvuBbVknMmp8XX7xu+EZPXwoMjaTXPN9sfv1rhWYXA0cXJgQMIzq8xmLdxhWEh1o3Hjw3javp7L+fJ+XmrznaNrHuNpH9iyAoSIW8n9zGnIXrymlma4xDrXEw49dei7U9Ysh/wCrKf6CCQf3YUFelBSgVK2n6zafem+E1Vak7UP7zZ/fm+E1BVxXS15GHERkTWRqCFxrI+sLnOPtri/vFhieV86UQs2Bk4AzgD2mtGmW635tv2bFqluBeLcG5GpUjeMsjERnzinTGMZGlxxODQbLtrabpLHEtxFbho5HMsq6gShTzaguozhix49Q4e0jJ2XKLu2jeaJG1qCyldSNx4Mob+E4DDPsIrts50uolcx8CTlHUEq6MVZSOIyrKRkZ6uFZooOkWUYYOIk1BdKtoGoL/wAIOMgfZWrcsrMM7Ceze7jliSK2jV1GifMjE4Z1Ck+bO8GdIjPUOu3b8o43dUCShXdkilKYjkZM5VW6/wCFsEgA6TjNZW0NnrOoViykMGR1OGRl6mU/X19eQQSCCDig1HkXs4xmJEsntnhQpfkyKVllZFbICMd4Szaw5AwMgdZA2huUFsC6m7hBjzvAZVBXBAOePsJAI9hIHtrt2fs1YA2Gd2d9UkjnLM2AATgADAVQAAAAKgvyanxBGslvptZd7AWiLM5AdVEnHCHEjZdcknBwOIIbHa3aSprikV1OcMrZGRwI/wBQeGKwdgdU/vc/+dfeybBo988jIXmk1uEBCLhEjAGeLHEYyx6/sAFfHJ/5sx/93cY/pIQf+4I/pQVaUpQDUrk56OX3y6+O9VTUrk58yb3y6+M5/wDmg7No7DjmbWxkRimhjHK0ZdMk6H0niAS2PaNRwRk1nQwhFCqoVVACgDAAAwAPswK+64Y4oOawtr7P38RjDaTqR0bTqAeN1kTUuRqXUgyMjIzxFZENwrjUjKw9hVgR/uK7aCZszZ8iySTTOjPIEXCIVUJHr0/OJLNmRsk/YMcONOldN5drFG8rnCojO568KoLE49vAUHdXGKnbP2yZH3T28sD6NaiTQdSZAJBRmAILKCp6tQ66pUEnlL6FPe7L83BVUVK5S+iT3uy/NwVVWg1n5S/oy5/C+NHSnyl/Rlz+F8aOlBT5LepWnukHwkqpUvkt6lae6QfCSqlBqv7NDj9nyTSwtFKJrOWNlVmjRtShSyspKatDLg8Ap6mr7PIslpn/AGnfZnULL5VvxABUBRzfycAkZXHXV2+2bHOuiRMgMGUglWVh1OjKQyMMniCDxrCXZtwnCO/1D2b63WRh/wBSMmf65oJ6ciSDARtO+/d10w+VBgAjSdXmPL8nyfKzwrrfkGGjmibaV8VmfXMNcGWY4zx3GVBwowMcABVbm132u37m369Ob3fa7fubfr0GB0RberP+1L7WsZjBzb40nBIK83wSSAc4zkCuheQWIlh/ad/oWXeqN5ATvA2sMW3GT5fl4JxnjVbm132u37m369ObXfa7fubfr0E/oc28llG1L4PKgSQhrceSudIUc3wuNTYIx84/XXxHyH0iBV2nfAW/oBqg8nhpAPmPKGglfKzwJFU+bXfa7fubfr05td9rt+5t+vQSpeQ+pbhG2lfFbg5nGqAauAUgEQZUFQFwuOAArP2c/OZzcjjFGjRW7eyQsymWVfrTMaKp9ulyOBBP22wWl4XVy8y+2EKIom+x1XynH/KzEH2g1WRAAABgAYAHAAfUKD6pSlAqZt22ZkSSJdUkMgljXONeAyvHk8AWR3UE9RINU64IoNb2xOt1HCwEsts+8FwkWsOSV0hZETzmkHUrIOIOMjANau3J6TQzCHafO96Rby85bUtmZA26Epfdr5oEFH8ovg8cBhvV1sJS5lileCRvntHjEmOA3iMCrnGBqxnHDOK+BaXXsvID9ptDn+uJgP8AtQYnJi23bOsMc8duEQRpMXyJMvr0CQlwuCmc8CeI9pOfygvWhgeSMgEFAXKlhGrSKrylR1hFZmx/y18c2u+12/c2/Xpza77Xb9zb9eg0mCQJM6/tsGCAb6z1RRGNpn3mqLUFAm3eRhEORvVHAqK9EsJmeKN3TQzRqzJ/wsQCV/oTj+lYHNLrtVv3Nv8A7Fc82u+12/c2/XoPjlCX8z6bdbw7/chjJjSdHo/L0asZ0cer2aq7OT+83PnN56R92ZRiQxajuzJ7dWnHXxxjPHNcc1u+12/c2/Xrg2d0eBvYl+1LTDf0LSsP+xoMja20xAmdOt2OmGIHypJD1IPq6sk+wAk8BTY1gYIUjZtTcWkb2NI7F5GH1Au7H+tfNjsVI2MjM8spGDNIQz6evSoACxrwHkoADjjk1QoFKUoFREl5tcsHOIrllaNvYs+kI0Z+rWEVl+tg46yM266rm1WRWjkRXVhhlYAgj6iD10HZmsDbtg08DxJpydJ0tnQ4V1YxvgE6HClDwPBjwNdC7Ilj4QXrhR1JKgnAH1BiRJj7zmvvm132u37m369B17F2cySTStDHAJBGBDG2RlA+ZGIUDW2pRwHVGvH2CxUrm932u37m369Ob3fa7fubfr0FWuq5gEisjqGVlKsp6iGGCD/Q1gc2u+12/c2/Xpza77Xb9zb9eg+9n7GWFi+uWRtIQNLIZCqA50LnqGcEnrOBknAxRzUrm132u37m369fLbKmk4TXr6fakMYgB+wvlpB/0sv+tB1zzc5uEiTjHbya526xvQPNwj6yNW8b6tKD+LhaFdVpZpEgjjQIijCqowB7f75P9a7qDWPlL+jLn8L40dKfKX9GXP4Xxo6UFPkt6lae6QfCSqlS+S3qVp7pB8JKqUClKUEflfKy2N2yZDC2lwR1jyTkj7QMmtf2nygJuZ7LeLudzPGy6VVk0WySZB1l2+eeJUDBAHVk7rNCHUqyhlYEMpGQQRggj2giviSzRlZGRSrJoZSMgqRp0n6xgkUGqbV5SSwQWLtJHGZIVe4BUNJkLEW0IzKHALnUqnVxGkHBFYj8opZmaNpUI5xFqVBpaAptKKBUcg5OtMniBxVvYcDejGDjgOByPsP2fVQRjicdfX9vs40HnsW33lezjMsUY3towiUYaTeSThipLZ0jdAY49TZ6xj0Svndjrx/WvqgUpSgUpSgUpSgUpSg0Xat2y3DsblbfG1EQSPgqsY2azrkMwGC7ueJ6zWTs3aDyrdyMNGvZtrMyjOEmkhm1gZ6sBI62sWiZZtC5YAOcfO05xn68ZNcx2yqWYKAWILnHFiAFBJ9vAAUHn8nKiWCF9MsMWiCRwzrq3rxWVk6RHLjLMZm6uOEH2ms3aPKx/wB4izCSkd+WQjJAgkt1h1jVkArMT7M8DW4Xtgk0bxSLqR0ZHGcZVlKnBHEcCeIru3Y4nHX1/b/rQajsLarz7QbXOjaYbpdyvAxbu6WNdfHiSqA5IHWccCANwr5CAZwOvr//AH9K+qBSlKBSlKBSlKBSlKDUNpbTeKa8bWsfnrGESMMrHC/XIQSB86WUceGcZzjFZWxrxnudW8WQPs63dnRSis28m0uqt1BgzH+grYObLqZ9A1MoVjjiVXUVB+sDW3+5otsoYuFAZgoZscSF1FQT9Q1t/uaDQ7flpK0eWuYtTC1OVjQbuSZbh5YHMkoRSu505fjwxgsRWbsblZJNPao8kQE1tC+hFDHW8DTMGBfWg8nKsAy4BUkNg1suz9hxQaigcl9OovK8pwmdKgyMSFGo4A+us3djOcccYz7cfVmg+hSlKBSlKDWPlL+jLn8L40dKfKX9GXP4Xxo6UFLkt6lae6QfCSqua/P9pyguVjjVby4UCNQoE7gABQAAAeAr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1P5Svoy4/C+NHSvINr7cuJIXSS7ndSFyrTOwOGUjIJx1iu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hQQERIQEA0REhUVEBQVEBIVEBkTFRUVFRYVFRUUFBcYGygeFxkjGxIVHy8gIycpOC0sGCAxNzIqNScsLSkBCQoKBQUFDQUFDSkYEhgpKSkpKSkpKSkpKSkpKSkpKSkpKSkpKSkpKSkpKSkpKSkpKSkpKSkpKSkpKSkpKSkpKf/AABEIAJoBRwMBIgACEQEDEQH/xAAcAAEBAAIDAQEAAAAAAAAAAAAABQQGAQMHAgj/xABIEAACAQMBAwcHCQcCBAcAAAABAgMABBESBRMhBhQWMVSU0iIjMzRBdLMHMjVRYXKDtNMVJEJzgbGycZFSYoKhQ0RjZMHU8P/EABQBAQAAAAAAAAAAAAAAAAAAAAD/xAAUEQEAAAAAAAAAAAAAAAAAAAAA/9oADAMBAAIRAxEAPwD0vk3ybtWs7VmsbYk2sJJNvGSSY1JJOniapdFrTsFr3aPw05LepWnukHwkq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S+i1p2C17tH4adFrTsFr3aPw1UpQaR8ofJ62j2dcOllbqw3WGWBARmaMcCF+o0qh8pf0Zc/hfGjpQU+S3qVp7pB8JKqVL5LepWnukHwkqjMfJb/Q/2oPoGuan8n3LWtuzEkm3iJJOSSY1JJPtNUKBSlKBSlKBSlKBSlS9qSET2YDEBppAwBwCBBKQD9fEA/0oKlKUoFcZrmpm0ZCLi1AYgFpdQzwOImIyPbxoKdKUoFKUoFKUoFKUoFcZrk1M2HIWE2picXUwGTnADcAPsoKdKUoFcZrk1L2DIWSUsxOLu5AJOcATOAOPsA4UFSlSZOUSLIU3cpRZVieYKN2sjEAITq1dbKCwUgE4J4HFagUpSgUpSgUrg1Jt+USO6qI5QruyRTFRu3Zc5CnOofMbBIAbHAnhkK9cA1M5QylYkKsQedWgyDjg11ArDh7CCQfsNU1oNZ+Uv6MufwvjR0p8pf0Zc/hfGjpQU+S3qVp7pB8JKoz/ADW+6f7VO5LepWnukHwkqjP81vun+1Bgcm/VLb3aH4a1Sqbyb9UtvdofhrVKgUpSgUpSgUpSgVJ2t6ey/nyfl5qrVJ2t6ey/nyfl5qCtSlKBUrafrNp96b4TVVqVtP1m0+9N8JqCrSlKBSlKBSlKBSlKAalbA6p/e5/86qmpWwOqf3uf/Ogq0pSgGpPJ0ebl98uvjvVY1K5Oejl98uvjvQcScnUZy29lCNKsrwhl3bSKQQx8nUBlVJUMASOI4nNalcZoOa4Nc0oNY2ft6R5IcywtvZpY2t1UiSERq5yx1ZJUoA2VAy4xjgG2eutbdQxcIoYgBmCjUQOoE9ZrsoFSbfk4iOrCWUojs8UJZd2jNqyVwuo41tgMxAzwHAYrUoJPKX0Ke92X5uCqoqVyl9Cnvdl+bgqqKDWflL+jLn8L40dKfKX9GXP4Xxo6UFPkt6lae6QfCSqM/wA1vun+1TuS3qVp7pB8JKoz/Nb7p/tQYHJv1S292h+GtUqm8m/VLb3aH4a1SoFKUoFKUoFKUoFSdrensv58n5eaq1Sdrensv58n5eagrUpSgVK2n6zafem+E1ValbT9ZtPvTfCagq0pSgUpSgUpSgUpSgGpWwOqf3uf/OqpqVsDqn97n/zoKtKUoBqVyc9HL75dfHeqpqVyc9HL75dfHegq1qm2thvJJMebLK8gTmtwZAptSFC8M+UmHBkzGCWLYOMCtrpQcLQmua4IoOiHaEbu0ayxsy/PQOCy/eAOR/Wsitb2Ryflja2V1gC2wcLKhYyzalKeWCoCZzrbym1MAeFbJQKwNobbigIWRmzpLkLG8hVBwLuEU6V+046j9RrPNS7/AGS7SGWG43LNGI5MxiQFVLsrKCRpdTI+DxHlcVOBgOvlDIGgjZSCDdWRBByCDd25BB9oquKibYtFhtYYkzpS4sEXJycLdW4GftwKtig1n5S/oy5/C+NHSnyl/Rlz+F8aOlBT5LepWnukHwkqjP8ANb7p/tU7kt6lae6QfCSqM/zW+6f7UGByb9UtvdofhrVKpvJv1S292h+GtUqBSlKBSlKBSlKBUna3p7L+fJ+XmqtUna3p7L+fJ+XmoK1KUoFStp+s2n3pvhNVWpW0/WbT703wmoKtKUoFKUoFKUoFKUoBqVsDqn97n/zqqalbA6p/e5/86CrSlKAak8nj5uX3y6+O9VjUnk76OX3y6+O9Bi7O29K7W7SLFu7kNuVRiZI8I0g3hPBxpUgkAaWIHlZzWwVh2+yYo3aSOCJHbOt1jAZsnJyQM8TxP1msygwtobWjgKiRjlslVWNpGIXGohUBOBkZOPaPrrIt7hZFV0YMrKGVgcggjIIPtFYW0NmO8iTQzLG6oyHXHvUZGKtxUMpBBQEEH2nIPDGRsywEESRKSwVcajjLHrLHHDJJJ4cONBlUpUublFEkhjIkwrqkkojJiR3xpR39h8pfsGoZIoKlKUoJPKX0Ke92X5uCqoqVyl9Cnvdl+bgqqKDWflL+jLn8L40dKfKX9GXP4Xxo6UFPkt6lae6QfCSqM/zW+6f7VO5LepWnukHwkqjP81vun+1Br0O1Xt7CyMUIld0tYlQybsZdFGotpOAACequpuU91quU/Z0R5ugZjz3g4ZS4CeZ69Kn52Km7f0fsuw3u80byx17vO8xpX0ePK1ZxjT5X/DxxUWQWu9v8899GN36bVn+LnWfK0a9OOdeTo1Y8jVQbWnKm6JtR+zov3lSyHnvzAE3h1+Z69PHyc8eFdMvLG5WK5mbZsem3kKSDnoLHTpLMnmcEYdTxIPHqrWLfm2rZ/rvzTvcbzrzw5pp46d5nPNPJ3eM+RiseQW/NrzRznVzgbjXndY1HRzvX5nXq3mrnPl40Z46aDev2/d79bc7PhDNAZdXPTpGkhWX0GdWplHVjjnNYi8sLowJP+zI8PcbgJz4ag5kMAJ8zjTvBjgScccVAUWnO4sDaOjmnt5zzjOnyNP8A5nd6NedPm9enPlYqYBbc0jzzrVzs6seh3f8AFu9P7vv9xjG685vc/wAWqg3zpFdmWeEbOiLQxLJnnuA4fVoC+ZzkmOQccY0/bXTDyrunW0ddnR4uvR/vuNAKGUGTzPtjUnyc9WK1mVbTnF7qF/o5v7N/vdWkb3fZ87u8bnTzjyPSY4ZrHg5tp2dqF5q1nf6N5o1Z8rmenycb7Rjmn/h6v4aDbZ+Vl0iXch2bHi1YiXF7xYKiysU8z7I3VuOOvFV9qnz9l/Pk/LzV5rtHmvN9p4F7nUd16XT7dPOvZq328zznytGjH8NelbV9PZfz5Py81BWpSlAqVtP1m0+9N8Jqq1K2n6zafem+E1B37Q2nuSiiN5HkYhETTk4BZmJYgKoA4kn2gcSRXZs3aAnTWFZfKZWRgAysjFWVsEjIIPEEg9YJFahysldmnxdSwzwkNs6KKIMZiYhk4KkyhmZ0YAgKFBOODVn8lWCPuYbqS6i3TPLJIo1JOzhiCwVfKfVIxQjK6R1AgUG1VNvOUMETlJJ1QjGsnOlNXFRI+NKE+wMRnI+sVRrT+U+y5CzWyXccMV6zmR3h1srLGgKxEuFJcIDhgcBXx7AAsjlZbdW/4nqTdvrIIJ1KmnUyYB8oDH21TtrhZEWRGDKwDKwOQQeIIPtFefWu0bmWRbzn9k0iTmyWJIGIdHnQGX0wfUQqygA6dAPE51VtUmqzgiijxI7yhA8nkrvJWZ2kfT1AsWwo9pVRiguVibR2gIVDFWcs6oiLgszN1KMkAdRJJIAAJro2RfPIZUlVQ8UuhmQnQ2UVwRnipw4BXjg+05qJysfXIY5bqW2VYkltXjRSz3AZ+CllbUy4j82vFhIesdQbBs7aQmDjdvGyNpkjfGVOAw4qSrAqwIIP+xBAx9gdU/vc/wDnWvckpWVohzmWeWUNJtFJEAMMgQD2KDHhlEYQk5XiM4JOw7A6p/e5/wDOgq0pSgGpXJz0cvvl18d6qmpXJz0cvvl18d6CrSpl/toxyGKO3kmZYxJIEKDSjFlXGthqYmN8KP8AhOccM51rcrKiyIcq6qyn61YZB/2NB20pXXcXCxqzuyqqglmYhVAHWSTwAoPs1Hn5Ohnc7+VY5JFklhGnSzrp/iK6lU6F1AHjj2ZOc+w2nHOC0UiuAcNg8QcA4YdYOCDx9hFZVArjNDWq3uxpGnkIt9TtcRPFebxRuo10ZjxnWMBXGlQQ2viRk0FXlL6FPe7L83BVUVK5S+hT3uy/NwVVFBrPyl/Rlz+F8aOlPlL+jLn8L40dKCnyW9StPdIPhJVGf5rfdP8Aap3Jb1K090g+ElUZRlSPsP8Aag07aZf9n7O3UiRvvbEI7jKAlVA1D+IHOMAjOcAjrGBLzne7THPLYFIUM/m+BXdsUCLqzARHqUs5kySGwANJydtBW2Xs8NAbhS9jmEdcoKrlOPA5HsbAPUSBmpEltHvL4fsZ8IgMSeR+6k+U0oAbSmtgJswFz5vJAYAEM2DnBbZWL228uNjbjRnC7rJEnlefO6wmU3WG8rBB0jDu3n5rtJnu7dkW6ZbpQArO3kB91JxEAI3ahGWQgqw1HORxDbxlrDOyHO8XMvzf3wjLCQ5OJMOTcZuNBGcgFsisaWFBBduuzHiZJwsM5OOYqD5MepcyRiPLHEKuvnhgkEkBsGm75/EhvrQymxdgwgOjRqQP5reamJk0MHEgAVSNOTkSVe45jEwvbfQdohUyAWE3ODpdpPmugmBlMYRTowNfAse1bGHnUcY2A6obUsbTTF5TAaRNo17k6FZocs4fzoGnGSJwhjNqj/sqRmN0UafJ87HqCm01nzrakAtdLqqZXGrABIXjzoXd8FvrRXW1jLsYfJ0YkMQCa8xMmZSzMzg7xDpGMHEszcbvZGi8tlVyOaqUyUG4bSJTkb8iHVEdAi8tgf8Alrqks4ucXanYTuqwApABGNyzfOmA1aE3uleMRZv3YkjPCseC3jKbPLbJeQyN56UYIvuBbVknMmp8XX7xu+EZPXwoMjaTXPN9sfv1rhWYXA0cXJgQMIzq8xmLdxhWEh1o3Hjw3javp7L+fJ+XmrznaNrHuNpH9iyAoSIW8n9zGnIXrymlma4xDrXEw49dei7U9Ysh/wCrKf6CCQf3YUFelBSgVK2n6zafem+E1Vak7UP7zZ/fm+E1BVxXS15GHERkTWRqCFxrI+sLnOPtri/vFhieV86UQs2Bk4AzgD2mtGmW635tv2bFqluBeLcG5GpUjeMsjERnzinTGMZGlxxODQbLtrabpLHEtxFbho5HMsq6gShTzaguozhix49Q4e0jJ2XKLu2jeaJG1qCyldSNx4Mob+E4DDPsIrts50uolcx8CTlHUEq6MVZSOIyrKRkZ6uFZooOkWUYYOIk1BdKtoGoL/wAIOMgfZWrcsrMM7Ceze7jliSK2jV1GifMjE4Z1Ck+bO8GdIjPUOu3b8o43dUCShXdkilKYjkZM5VW6/wCFsEgA6TjNZW0NnrOoViykMGR1OGRl6mU/X19eQQSCCDig1HkXs4xmJEsntnhQpfkyKVllZFbICMd4Szaw5AwMgdZA2huUFsC6m7hBjzvAZVBXBAOePsJAI9hIHtrt2fs1YA2Gd2d9UkjnLM2AATgADAVQAAAAKgvyanxBGslvptZd7AWiLM5AdVEnHCHEjZdcknBwOIIbHa3aSprikV1OcMrZGRwI/wBQeGKwdgdU/vc/+dfeybBo988jIXmk1uEBCLhEjAGeLHEYyx6/sAFfHJ/5sx/93cY/pIQf+4I/pQVaUpQDUrk56OX3y6+O9VTUrk58yb3y6+M5/wDmg7No7DjmbWxkRimhjHK0ZdMk6H0niAS2PaNRwRk1nQwhFCqoVVACgDAAAwAPswK+64Y4oOawtr7P38RjDaTqR0bTqAeN1kTUuRqXUgyMjIzxFZENwrjUjKw9hVgR/uK7aCZszZ8iySTTOjPIEXCIVUJHr0/OJLNmRsk/YMcONOldN5drFG8rnCojO568KoLE49vAUHdXGKnbP2yZH3T28sD6NaiTQdSZAJBRmAILKCp6tQ66pUEnlL6FPe7L83BVUVK5S+iT3uy/NwVVWg1n5S/oy5/C+NHSnyl/Rlz+F8aOlBT5LepWnukHwkqpUvkt6lae6QfCSqlBqv7NDj9nyTSwtFKJrOWNlVmjRtShSyspKatDLg8Ap6mr7PIslpn/AGnfZnULL5VvxABUBRzfycAkZXHXV2+2bHOuiRMgMGUglWVh1OjKQyMMniCDxrCXZtwnCO/1D2b63WRh/wBSMmf65oJ6ciSDARtO+/d10w+VBgAjSdXmPL8nyfKzwrrfkGGjmibaV8VmfXMNcGWY4zx3GVBwowMcABVbm132u37m369Ob3fa7fubfr0GB0RberP+1L7WsZjBzb40nBIK83wSSAc4zkCuheQWIlh/ad/oWXeqN5ATvA2sMW3GT5fl4JxnjVbm132u37m369ObXfa7fubfr0E/oc28llG1L4PKgSQhrceSudIUc3wuNTYIx84/XXxHyH0iBV2nfAW/oBqg8nhpAPmPKGglfKzwJFU+bXfa7fubfr05td9rt+5t+vQSpeQ+pbhG2lfFbg5nGqAauAUgEQZUFQFwuOAArP2c/OZzcjjFGjRW7eyQsymWVfrTMaKp9ulyOBBP22wWl4XVy8y+2EKIom+x1XynH/KzEH2g1WRAAABgAYAHAAfUKD6pSlAqZt22ZkSSJdUkMgljXONeAyvHk8AWR3UE9RINU64IoNb2xOt1HCwEsts+8FwkWsOSV0hZETzmkHUrIOIOMjANau3J6TQzCHafO96Rby85bUtmZA26Epfdr5oEFH8ovg8cBhvV1sJS5lileCRvntHjEmOA3iMCrnGBqxnHDOK+BaXXsvID9ptDn+uJgP8AtQYnJi23bOsMc8duEQRpMXyJMvr0CQlwuCmc8CeI9pOfygvWhgeSMgEFAXKlhGrSKrylR1hFZmx/y18c2u+12/c2/Xpza77Xb9zb9eg0mCQJM6/tsGCAb6z1RRGNpn3mqLUFAm3eRhEORvVHAqK9EsJmeKN3TQzRqzJ/wsQCV/oTj+lYHNLrtVv3Nv8A7Fc82u+12/c2/XoPjlCX8z6bdbw7/chjJjSdHo/L0asZ0cer2aq7OT+83PnN56R92ZRiQxajuzJ7dWnHXxxjPHNcc1u+12/c2/Xrg2d0eBvYl+1LTDf0LSsP+xoMja20xAmdOt2OmGIHypJD1IPq6sk+wAk8BTY1gYIUjZtTcWkb2NI7F5GH1Au7H+tfNjsVI2MjM8spGDNIQz6evSoACxrwHkoADjjk1QoFKUoFREl5tcsHOIrllaNvYs+kI0Z+rWEVl+tg46yM266rm1WRWjkRXVhhlYAgj6iD10HZmsDbtg08DxJpydJ0tnQ4V1YxvgE6HClDwPBjwNdC7Ilj4QXrhR1JKgnAH1BiRJj7zmvvm132u37m369B17F2cySTStDHAJBGBDG2RlA+ZGIUDW2pRwHVGvH2CxUrm932u37m369Ob3fa7fubfr0FWuq5gEisjqGVlKsp6iGGCD/Q1gc2u+12/c2/Xpza77Xb9zb9eg+9n7GWFi+uWRtIQNLIZCqA50LnqGcEnrOBknAxRzUrm132u37m369fLbKmk4TXr6fakMYgB+wvlpB/0sv+tB1zzc5uEiTjHbya526xvQPNwj6yNW8b6tKD+LhaFdVpZpEgjjQIijCqowB7f75P9a7qDWPlL+jLn8L40dKfKX9GXP4Xxo6UFPkt6lae6QfCSqlS+S3qVp7pB8JKqUClKUEflfKy2N2yZDC2lwR1jyTkj7QMmtf2nygJuZ7LeLudzPGy6VVk0WySZB1l2+eeJUDBAHVk7rNCHUqyhlYEMpGQQRggj2giviSzRlZGRSrJoZSMgqRp0n6xgkUGqbV5SSwQWLtJHGZIVe4BUNJkLEW0IzKHALnUqnVxGkHBFYj8opZmaNpUI5xFqVBpaAptKKBUcg5OtMniBxVvYcDejGDjgOByPsP2fVQRjicdfX9vs40HnsW33lezjMsUY3towiUYaTeSThipLZ0jdAY49TZ6xj0Svndjrx/WvqgUpSgUpSgUpSgUpSg0Xat2y3DsblbfG1EQSPgqsY2azrkMwGC7ueJ6zWTs3aDyrdyMNGvZtrMyjOEmkhm1gZ6sBI62sWiZZtC5YAOcfO05xn68ZNcx2yqWYKAWILnHFiAFBJ9vAAUHn8nKiWCF9MsMWiCRwzrq3rxWVk6RHLjLMZm6uOEH2ms3aPKx/wB4izCSkd+WQjJAgkt1h1jVkArMT7M8DW4Xtgk0bxSLqR0ZHGcZVlKnBHEcCeIru3Y4nHX1/b/rQajsLarz7QbXOjaYbpdyvAxbu6WNdfHiSqA5IHWccCANwr5CAZwOvr//AH9K+qBSlKBSlKBSlKBSlKDUNpbTeKa8bWsfnrGESMMrHC/XIQSB86WUceGcZzjFZWxrxnudW8WQPs63dnRSis28m0uqt1BgzH+grYObLqZ9A1MoVjjiVXUVB+sDW3+5otsoYuFAZgoZscSF1FQT9Q1t/uaDQ7flpK0eWuYtTC1OVjQbuSZbh5YHMkoRSu505fjwxgsRWbsblZJNPao8kQE1tC+hFDHW8DTMGBfWg8nKsAy4BUkNg1suz9hxQaigcl9OovK8pwmdKgyMSFGo4A+us3djOcccYz7cfVmg+hSlKBSlKDWPlL+jLn8L40dKfKX9GXP4Xxo6UFLkt6lae6QfCSqua/P9pyguVjjVby4UCNQoE7gABQAAAeAr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3rNM14L0kuu3XPeH8VOkl12657w/ioPes0zXgvSS67dc94fxU6SXXbrnvD+Kg96zTNeC9JLrt1z3h/FTpJdduue8P4qD1P5Svoy4/C+NHSvINr7cuJIXSS7ndSFyrTOwOGUjIJx1iuaD/9k="/>
          <p:cNvSpPr>
            <a:spLocks noChangeAspect="1" noChangeArrowheads="1"/>
          </p:cNvSpPr>
          <p:nvPr/>
        </p:nvSpPr>
        <p:spPr bwMode="auto">
          <a:xfrm>
            <a:off x="63500" y="-711200"/>
            <a:ext cx="3114675" cy="1466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http://media.wiley.com/assets/83/10/fg0-7645-5430-1_0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686800" cy="4876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62484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http://www.youtube.com/watch?v=s-KvoVzukHo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Freezing Point</a:t>
            </a:r>
            <a:r>
              <a:rPr lang="en-US" sz="3200" dirty="0" smtClean="0"/>
              <a:t>- when a liquid is cooled enough to become a solid (32° F for water)</a:t>
            </a:r>
          </a:p>
          <a:p>
            <a:r>
              <a:rPr lang="en-US" sz="3200" b="1" u="sng" dirty="0" smtClean="0"/>
              <a:t>Melting Point </a:t>
            </a:r>
            <a:r>
              <a:rPr lang="en-US" sz="3200" dirty="0" smtClean="0"/>
              <a:t>– when a solid is heated enough to become a liquid</a:t>
            </a:r>
          </a:p>
          <a:p>
            <a:r>
              <a:rPr lang="en-US" sz="3200" b="1" u="sng" dirty="0" smtClean="0"/>
              <a:t>Boiling Point</a:t>
            </a:r>
            <a:r>
              <a:rPr lang="en-US" sz="3200" dirty="0" smtClean="0"/>
              <a:t> – when a liquid is heated enough to become a gas (212 ° F for water)</a:t>
            </a:r>
          </a:p>
          <a:p>
            <a:r>
              <a:rPr lang="en-US" sz="3200" b="1" u="sng" dirty="0" smtClean="0"/>
              <a:t>Condensation </a:t>
            </a:r>
            <a:r>
              <a:rPr lang="en-US" sz="3200" dirty="0" smtClean="0"/>
              <a:t>– gas changes to liquid</a:t>
            </a:r>
          </a:p>
          <a:p>
            <a:r>
              <a:rPr lang="en-US" sz="3200" b="1" u="sng" dirty="0" smtClean="0"/>
              <a:t>Evaporation </a:t>
            </a:r>
            <a:r>
              <a:rPr lang="en-US" sz="3200" dirty="0" smtClean="0"/>
              <a:t>– liquid changes to a gas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r>
              <a:rPr lang="en-US" sz="3600" dirty="0" smtClean="0"/>
              <a:t>A change in the size and shape of the state of matter</a:t>
            </a:r>
          </a:p>
          <a:p>
            <a:r>
              <a:rPr lang="en-US" sz="3600" dirty="0" smtClean="0"/>
              <a:t>Caused by motion, pressure, or temperature</a:t>
            </a:r>
          </a:p>
          <a:p>
            <a:r>
              <a:rPr lang="en-US" sz="3600" dirty="0" smtClean="0"/>
              <a:t>Example: a broken graham cracker is still a graham cracker-it only looks different</a:t>
            </a:r>
          </a:p>
          <a:p>
            <a:endParaRPr lang="en-US" dirty="0"/>
          </a:p>
        </p:txBody>
      </p:sp>
      <p:sp>
        <p:nvSpPr>
          <p:cNvPr id="21506" name="AutoShape 2" descr="data:image/jpeg;base64,/9j/4AAQSkZJRgABAQAAAQABAAD/2wCEAAkGBhISEBQUEhQVFRQWFxoXFBcVFBcXFBUWGBQXFRcUFBgYHiYfGRolGxUXHy8gIygpLCwsGB4xNTAqNSYrLCkBCQoKDgwOGg8PGiwkHiUqKS0sLCwsLCwpKS4sLCwsLSwpKSwsLCwpLCwsLCwsLCwsLC0pKSwsKSwsLCwtLCwsLP/AABEIAOcA2wMBIgACEQEDEQH/xAAbAAEAAgMBAQAAAAAAAAAAAAAABAUDBgcCAf/EAEgQAAEDAgIHBAYHBgMHBQAAAAEAAgMEEQUhBhIxQVFhgRMicZEHFDJCgqEjM1JicpLBFUNTorHwFpPRJDRjc6Oy00RUg8LD/8QAGwEAAgMBAQEAAAAAAAAAAAAAAAQCAwUBBgf/xAAyEQACAQIEAwcEAgIDAQAAAAAAAQIDEQQSITEFE0EiMlFhcZGxgaHR4RTwQvEjUsEG/9oADAMBAAIRAxEAPwDuKIiACIiACIiACIiACIiACIiACIiACIiACIq/Hcdho4HTTvDWN83Hc1o3uPBB1Jt2ROllDQXOIAAuSTYADaSTsC1aT0pYUH6hq2Xva4bIWfnDdX5rR6+qqcVfr1OtDR3vFTA2dINz5iNvh5W2mezC4QzUEUepa2rqNt/RN0sHUqrNsvM16XDbq9R6+R02iro5mB8T2yMOxzHBzT1CzrjLdGjC/taGaSlk3hp1oncnMO0eY5Ky/wAWY2GalqMnZ2tngj7xbe1+luSrnhq0HZxv6aldThs0+w7o6RiuMQU0ZknkbGwb3G1zwA2k8hmtAr/SXU1N24bBqs/9zUCzfGOPafE38FTwaMmWUS1kj6ufdr/Vs5MZsA+XJbXTYcB7WfLcFfDBveq7eS3L6eCp0tamr8OhqM+j0tQdasq55yfdDuziHgxuXlZYxon2R16SeeCUbHCRzmnk9p2j+7Fb6WC1rZKpq6fUdyOz/RNww9CXZy/n3HoSi+zYm6DadPnkNJWNEdWwXBHsTsHvs58R1G8DdlxvSihcYxPCdWenPaxOG3u5ubzBA2cuZXUtHcabV0kNQ3ISMDiPsu2Ob0cCOizK9F0Z5enQx8dhlSeaOz+xZIiKkzgiIgAiIgAiLzJIGgkkAAXJJsABtJO4IA9Iuf4t6VmucYsOhNU8ZGQ9ynbz1ve6WHAlU0tdjE/t1jIAfcp4gSPid3vmpwpzqdxX+Pcep4GrNXenqdZRcifo7VnN9fXHmJS0eSxDB6lvsYjWg/elLh5ZK5YSs9o/dFy4bJ7SR2JFyaHG8Yp82zxVbR7ksYjeR91zbZ+JKkV3pBxGpb2dPS+qE5PmmcHavHs22FzzsfDeqnSqJ2cXcrfD6ydtPU3PSXTekoQBPJ3z7MTBrSu8GjZ4mwWoT+kTEpv91pI4WHY6peS48DqNsR4ZquwnR6OEl5Jlmdm+aQ60jidpBOz+8yrqmpi88t5T1PAaZqrt5L8j9PA0qavPX4K79u42f39KOQhNvmFU4jTV9ROyWs7KpEY+jja8xMa7e/ULSHO8Tw4LdBhreJ819/ZzOfmrFhqCd1cujyYO8Y/Y1r9slv1sMsY3u1RIweJjLiPEhTqDEGPs+NzXt5EEeB4FTaqi1cwbj5hVNVhMb3a9iyTdJGdV/Uj2hycCE6szWjuvZjKakjYGRxyC4HjbIr5+zG8StdpK6RkgilPeNzHI0WbJbMgj3XgZ22EZjeBcDEH8R5KCUn3WVOnJd1lg1jWDcBxUSbEj7o6lRJJi7abrwrI0usjsaXWRYQYlucOo/VZMQaCy/BVa9iY6pbuQ6VmmgdJJpo8EXyWm6NaRSw0zI2HutdIB/mvP6rZ8WrxDBJIfcaSOZ2NHU2CsNA9BGHDqd01w97S8jk97nt66rgsrimsoxW+pXiqkIRWfxOioiJA8yEREAERY6iobGxz3uDWtBc5xNgGgXJJ4WQBixDEI4InyyuDI2C7nHYB/rutvXKq/EajGZM9eGgB7kd7PqLe/KRsby/qcxjxTFHYxOHuDm0ETvomHI1Dxl2jx9ngP1JttmH02q3ZmfkNwTdDD5lnnt0Xj+vk28PhlRjnn3unkY6PBYomhrWgNGwDIDoFNawDYLL6ifv0LnJvcKhmcG3uQANpJsPMq7nk1Wk8AtO0nF4Az+JLFH+aVt/kCrISyRlIvoLctkReZHhoJJAAFyTsAGZJTYwelFnxyGE2fMxh4F4B6i6roIZa3vEvjpz7DGktkmH23u2tYdzRmRtVzSaMsiFo4Y2+AbfqdpS7qOW1kvP8ABxtLcwQaVQuNm1MZPDtG3+asm4g/jfoo8+Ah4s+KNw4Oa0j5hfKLAOxaWxs1W3vYOuATwuchlsGSI79qxD/j8iRNWucLGwHJR16ewg2IsvKvikloTSSWhW4tnJTNG3ttb4WRvLj8wOqslXU/0lTI/dE3sm/idaSQ+XZjoVYqFPVuXn8HQiIrQCIqTGsQlfKyjpM6mbK+6Fm+RxGzLPkM+F6qtWNKLlI42krs8x4e7FK1tMz/AHaBwfVP3OIOUQttJzHmfdF+zNaALAWA2Ko0U0YioKZsEWds3vPtSPPtPd+g3AAK4XnJzlUk5y3Z5vF4jnT02WwREURQIiIALlmnONur6k0MLiKaEg1b2++8HKBp4AjPmD9nPbfSJpGaOhe+M/TSERQW29o/IEeAu7oFpeBYUKeBse13tSO3uec3OJ355eACZw1DnTs9lv8Ag1eH4dSfMl02LTDaNvda0AMaBYDYANgCulHoYdVvM5lSFqVJXeg9UlmkERFWVkPE5LNA4/otXxbvVFLH998p8I4yBf4nhX9fJd55ZKgh79fId0ULWfFI4yH+VrfMK9rsKPi1+fhD1JWiWypcS/2icU4+rZZ9RwO+OHqe8eQ5qwxSvEMTpDnYZDe5xya0cySAmjmFFjQH5yPJkmdxe7N3QZNHIKVV5nk6bv08PqTbsrl7h9NqtvbM7OQ3BS0RLt3dxCTu7hfHvAFzkF8kkDRcqoqKgvOezcFOEHIlCDkfaufXdfdsCwoicSsrDiVlZFVDIad5a/6uSRzmSD3XSOv2cnDM2a7YcgbZXtVgrqQSxPjdkHtLbjaL7COYNj0WcKEIuOnTodCIisArtIMW9WgdJa7vZjb9p7smi2/j0W2+jvQ71ODtJu9Vz9+d5zcL5iIHcBv4npbR8cZrVmGsNtU1bCb7DZzbA/NdmCwcdNyrZeiMniVVpKC66hERJmKEREAERVOlePNo6Oaod7je6PtPOTG9XEfNGx2MXJ2Rz/Smu9cxcMGcNC3Pgah+38oA8C08VZUkOs4DdtKotF8PdFTgyZyykyyk7S9+efS3W62rDobNvvP9FtYeHJo67vU9OoqjSUUS0RFwWCEosNY+zHeFvPJdSu7HUruxUvdck8Vhip2tLi0AF5u48SAGgnoAsijYlXCGF8hz1RcD7R2NaPEkDqnpWirvoaBXzfT1jWfu6ez38DM4fRt+Ft3eJC2nDI8i7oFr+B0BihAfnI8l8p4yOzd5ZDotqp49VoHJKu6hd7vUprSsrGRCUULEaiw1Rv2+HBQjHM7C0Y5nYjVlTrHLYNn+qjoieSSVkPJJKyChYjNKyz2APa0d9lu+RvdGb+0B7pGfG6mouSV1Y6eIpQ5oc03a4AgjYQRcFe1XYCLQkD2RJKGfgErw3pw5WViuQlmimAREUwNe0wk7MUsw2xVUT/I3/wDqF2sLiunjL0Ep3tLHDxDwP1XYcNn14Y3/AGmNd5tB/VYGNVq780jH4mu6/UkoiJQxwiIgAuY+kau9aroKIZxw/wC0VHAnZGw+d7ffHBdFxLEGQQySyGzI2l7jyaLm3Ncj0Ya+QS1cv1tU8yH7rL2Y0cgPlZX4elzaij03ZpcOpZp53svkvoY9ZwHH+yrsCyg4ZFtd0H6qcterK7sadWV3YIiKopCiYke54lS1CxT2R4/op0+8idPvIrlT1301VHD7kVppeBdmImnrd3QK2llDWlzjYNBJPAAXJ8lWaPQnszM4WfO7tXcQ0i0bOjLeZTFTtNQ+r9EPF1Sx6zwOvkrlV+GR5k9FYKms7yFKzvI+OdYXVJI/WJJ3q1rnWjP971UKygt2ToLdhERMDAWKqqAyN7zsY0uPwgn9FlVfj2cDm75CyP8AzHtYfkSoTdotgZcHgLKeJp2hjb/iIu75kqWiLsVZJAERFICj03eBQTX4NHUvaur6PxFtJTtO0Qxg+IjaFyTSWE1M1LRM9qeVpf8Adibcucelz8K7S1thYLAxslKs7dEkY/E5Lsx9T6iIlDHCIvMjw0Ek2AFyTsAG0lAHPvSviJk7DD2HOd2vNb3YIzfPxcP5OajxRAANaLAWAA3DYAqbCqo1dVU1zr2kd2cF90LDYeFyL+N1suHRXdfh/Va+Chkpuo938dD01CnyKKXXd+pYxR6rQOC9LzJKG7SAokuJj3RfxVijKWxWoylsTUVQ+ted9vDJfYq5wOZuOas5MrE+TItlDxMd0eP6LKyuYd9vFR6ysaW6oz57gowi1JaHIRkpLQgIi+gXTg4WtAyzBzzUhfGNsAOC+pBu7uZ7d3cx1LLscOSpVdzOs0nkqRMUNmMUNmEREwMBU2kGIxxPpu1cGtMpcSdncjda9vvOarlVFHQsqsbponta+OKGSV7XAFp1gWgEHI5lhSmMqOnSut7r5ITmoRcn0LGmq45BeN7Xji1wd/RZ7K3r/RHhkhuITEeMUjmD8tyB0ChH0MUe6esA4CcWH8iSXEZdYff9CS4jRe9yBPUNYLvc1o4uIA+apKjSxr39lRsdVTnY2MEtHNzuHMZcwtxpvQ5hrTd7JJjxllcfPV1VtuHYRBTt1YIo4m8GMDb+NtvVV1MfUkrRSX3ZXPiUEuwr+pqmgegr6Z7qqrcJKyQWNvYhZl9GznkLnoN5O7IiRMepUlUlmluEREFYWk+lbGXR0jaaI/TVbuxbxDD9Y7w1Tq/Et2XE8b0j9axaaSNvaCnHYQC9mA3Ikme7cL6wFrki1tilGOeSh4juCpcyqm9lqXlFSNijZGz2WNDR0G39Vhnx2CM2dMxp4a41vIZqpkpHyZzyOf8AcbdkQ5aozd8RKzQ07WCzGtaODQB/RenjSm1ZJJe/2/Z6BzRI/wAT038Q+OpJbz1VJpcXgkNo5WOPAOGt+U5qHdYailZILPa134gD5cFPk1F1Xt+zmcvUWvRRSxfUyG38OUl7PBrvbb5kclNgx9tw2YGFxyGsbxuP3ZBl0dY8lW2499W+PcmpJloiIpHQvUb7EHgbryi4BajEWc/JY3YmNwJ+SrkVXJiVcmJnqKtz+Q4LAiK1JLRFiSWiCIi6dCx+jCn7TEsQqNzNSBp8PaH/AE2+a9SSBoLjsAJPgBcqw9DVHq4cZT7VRNJKeNtbUH/YT1WTxKXdj6v++4lj55aLXjob4iIss84EREAEREAEREAav6SdIH0mHyPjNpXkRRHeHPNtYcw3WI5gLnOE4a2CJrG7Rm473O3k/wB7Ft/pphP7PjktlFURvd+HvN/q4ea1wOvmNh2LY4TGLnKT3VjbwKSpXXVheXStBsSAeBIv5L0suAYVHLG6aWNjzK4luuwOtEO7GBcZXALviTvEcesFBStdt7Dpisisn6L0h/cMHNoLD5sIXg6LQe72rfwzy/q4rJj/APR0/wDKD9zmhAXxzQRYi4O0HMHxUemjtJMGve5gfqM13ax7gs83t9vWHwqSvRUKqrU1UtZPxOkWOjdH9RI6MfZ9uL8jtnwkLO3EaobWwP560jPlZy9ouPDw6aeh1TZ5/atT/Ch/zn/+JfDiNV9mAdZHfoF7RR/jrxf9+h3OzGaqqPvwjwief6vXwT1X8aP/ACD/AORZUXf48PP3YZ2Y21tUP4L+j4z5guHyWVukGr9bFIwfab9KzxJZ3h1aviLjw/8A1b+f77gpss6aqZI3Wjc17eLSCPDLesq16WhaXa7SY5PtsycfxDY8cnAqZQ4s4OEc4AccmPbkyQ8Le4/7uw7juVUlKHe9+n6LFJM+aV1XZ0U7vuFo8Xdz9V0bQzDuww+lj2FsLNb8RaHO/mJXLtLoe2NLTD9/UMafwg5n+YLtTWgCw2DYsLHSzVreCMrictIx+p9RESZjBERABERABERAEPGMKZU08kEguyRpa7iL7COYNiOYXFacSUcxoqrKRmULzk2aPY1zTx3W6bQu7Ko0l0Wp66Hs6hl7ZscMpIz9pjt3hsO8FXUK0qE88f8AY5hcTynZ7M5XiGsWiNvtyuEbeWtkXdG6zui22KINaGtFmtADRwAFgPILUtG8Mc2unY6Uzx0jjHG8tsS9ws6+ZuWgOb18tvWdxbG/yqqtsl/s221ZWCiYtXdjBJJtLWktHF2xjeriB1UtUGks2tJDDuuZn+EdgwHxe4H4EhhqLrVY011ZxbkKipuzjazaQMzxdtcepJPVZkWKpq2Ri8jmtH3jby4r6cstONtkiW5lRUx0vptznEDa4MdqjxNlaUtWyRodG4Oad4Py5FQp4ilUdoST+oWZlWKOl7eobFrPa1rDJIWOLXG5DGNuN19Y/CsqlaKxXbLMf3khDf8AlxXjbbkXa5+JZfGsS6OHtF2bdgPX+Fm7pqgfG0/9zCvn+GTuqJuohP8A+YV2i8WsdiFtUl7s5dmpVNM+KobH2pkBjc9942t1e8GszbxOt+VZ1hbL2k88m4v7Nn4Iu5l4v1z1WZe94ZzP40ZVG23rqdYWOopw9pa7YeG0bwQdxBzB5LIi0Gk1ZnDDodI6qxilD8zSxSul4a4JiDrc7sd1XaFyz0O0WvUV9VbuueImHjY6z7f9NdTXi5vNOT8/0Y2PnmrW8FYIiKIiEREAEREAEREAFVaUY0KSjnnP7thLRxccmDq4gK1XO/SnVdtLSUDf3r+2m5RR7j4m/VoUJyyxbLqFPmVFErdD8OMNIzX+skvLITtL5O9nztYdFdIiwW7u56Bhafh+EVmJVlU+lkjiijLYdd7dYnUvkwWO8ucfxBX+kOKCnpZZd7W938R7rfmQtl9GuBmlw2FrvbeO1kvt15O9Y8wNUdE9gk1POnawviKzowut2azD6Iql312IycxFEG+R1v0VvhXofw+I60rX1L/tTvLh+Vtget1u6LTk3LvNv1dzKli60t5f+GGKjjazUaxoZa2qGgNtwsMlzrS30aPjeanDA1rtstNsjl5xjY13LIcLbD0tEJtO60ZClWnSlmizgh0gBa+MtdFUjuiKQFr+0PdaBe18yOa3igoxFEyNuxjQ0c7C1+u3qoWmZbUY3TxgC1LEZZDYX1nnuNJ25d11uZVokuJYyeIlGM/8TehPPBSta4UXFq3sYJJN7GkgcXWs0dXEDqpS17TGvY0QRvcGh8oc7WNhqxDXt1fqBZ9GnzKkYeLRNK7IdDTdnExm0taATxPvHqbnqs6jtxGI7JI/zt/1WOfGYGC7pYx8QJ8hcr6cp04RSurLzO2ZMVXjlc5obDCC6eYhkTRtu7LW5f3wKUuJTVbtSggfM69jIWlsLObnH+mXVdD0I9HjaNxnnd21W8d5/uxgjNkQ+WtlluAyWXjOIxyuFF3b69F+WUVq8aK138C50P0dbQ0UVODctF3u+1I7N58Lmw5AK6RFhLQwJScm2wiIgiEREAEREAEREAFybDqj1vEays2sDvVoD9yP2iORNj1K3jT7HvU8PnlB7+rqR8e0f3W28L63wrU9HMM9XpYot7WjW/Ge875kpHGTtHKamAho5/T8liiIss0TXMdpfW66jodrXP7acf8ADZfI+NnDqF14Bc39FdJ29TWYg4ZPd2EB/wCGy2sRyNmdQV0lbWGhlgZGOqZqmVdAiImBEL49wAJJsBmTwHFfVqvpOxj1fDJy325B2LBvLpO6bc9XWPRcbsrk4Qc5KK6mlaJymolq613/AKiY6n/KZ3Wj9PhWxqHg2HiCniiHuMAP4rXcfMlTFgzlmk2ej0WiCosKwqOvxlzZWNkgpIbOa4XaZZDkCPAnqxXU0wY1znZNaC4nkBc/IL76HqE+qS1T/bq5nyfACWtHnrnqmMJDNO5RiJ5KTa32LOX0WYU43NIzo6Ro8muAUmh9HmGwm7KSG+4ub2hHhrkrYkWrlXgYrrVHpmfueIomtAa0BrRsAAAHgBsXtEUioIiIAIiIAIiIAIiIAIiIA5t6RKj1jEKOjBuyK9TON2XdjB63y+8pqoMAn9YrK6rPvzGKPlHF3Rbx7vUK/WLiJ5ps9DShy4KIVFpriZhpHBn1kpEUYG0ufkbc7X62V6qPAaX1/GQ616ehFyfddUE5AcSCL/8Ax81GjDPNInKShFyfQ6ForgYo6OGnH7tgDiN7z3nnq4kq2RFuLQ85JuTuwiIg4Fzf0hT9viVFSjNsQdVSjdl3Y79QfzLpC5Lgs/rNbXVh2Pl7GL/lxZXHI2afG6WxM8tMfwML1M3gXyIixjWNd08rHNozGzN87mwsHEvOfyBHVdRwXDW09PFC3ZExrBz1WgX67VzOnp/WscpotrKVhqH8NfLUv17M+a6ytbCQtC/iZuPnrGH1CIicMwIiIAIiIAIiIAIiIAIiIAIiIA476PMqMsPtsmka8bw7WzutmUTSTQ2qp6qSrw9rZWynWqKYnVJfvkiJyucyRxJ23sKf/EtW7ux4bWdrss+MtjB5vts8lj1aE1LRHooVoVFmTX4JWlGMuhjayIa1RMezgYNpcctbwF/Oy3jQvRltBRxwixf7UrvtyO9p3huHIBUWhWg0scxra8tfVEWjY3OOnadzeLrG1xxOZuSt6T2Ho8tXe5m4zEKfYjt8hERNGeEREAUmmuLerYfUzDItjdq/jd3GfzOC0nRbD+wo4Wb9QOd+J3fPzPyWyelaldJhFSGgkhrX5cGSNc75AnoqfC6gSQRPbscxpHVoWdjW9EbGBS5bfmSV8c4AXOQGZPAbyvq1/Taucym7KPOaocIYmjaS8gOt0NviCQiruw8i39EFKZG1dc4Z1ExDL/wo8hbqSPgXRVXaO4O2kpYYG7I2Bt+J2ud1cSeqsVvQjlikefr1OZUcgiIpFIREQAREQAREQAREQAREQAREQAREQAREQAREQAREQB4mha9pa4AtcCHA7CCLEHlZcmr8ErMI1hGwVNDcln0jWSwg3Oodb2h4Xvy2L4iqqwjOOo3hasoTSWzK+l0/knyp6Rz3HZrTMaOG9bdojoNUesitxEtMzQRBCzNkN9pJ3uzOwnjc5WIqKFKK7Q9j6sqbyR2Zv6IicMYIiIAIiIAIiIAIiIAIiIAIiIAIiI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hQSEBQUEhQVFRUUEBAUEBYVFBQPFRQVFBQVFBQVFBQXHCYeFxkjGRQUHy8gIycpLC0sFR4xNTAqNSYrLCkBCQoKDgwOFA8PFykcFBwpKSkpKSkpKSkpKSkpKSkpNSkpKSkpKSkpLCkpKSkpKSkpLCkpKSkpKSkpKSkpKSksKf/AABEIAOEA4QMBIgACEQEDEQH/xAAbAAACAwEBAQAAAAAAAAAAAAAAAQIDBAUGB//EADkQAAICAAQEBAQFAwIHAQAAAAABAhEDITFBBBJRYQVxgbETkaHBBiLR4fAUMlJi8QcVI0JykqJD/8QAGAEBAQEBAQAAAAAAAAAAAAAAAAECAwT/xAAhEQEBAQEBAAIBBQEAAAAAAAAAARESAiExAxNCUWFiQf/aAAwDAQACEQMRAD8A+SAAHvecAAgABioBiAYUAFBQQJgOhAABQAAAOgEAAAAFDoCIxioAEOgAAAAALAAAAAaoAaQ6CI0BIAI0MaQUAgodBQCAlQUUIVEqCgENEuUOUiIUMlQuUBUIlQFEeUbCgoBUFDodEEWgolQFEKCiVBRFRCiTQUBECQACQUSoCojyjGACAYwEIkkPlAigodDoCNDJUAEaAmJoCIxhQEaCiVBQEaAlQUBEKGFAIVE6FQEaCiVBQEaCiVBQEaGMAEOh0CKFQUSoKAjQUSoKGIVBRdDhZPRa+h0eF8AnJ55eq+nUYrk0OGG26SbfZWew4P8ADcFrG3lrmdng/DVFZJeiozfUiyPD8J+HsbE0jy3vJ19NTvcJ/wAPm88TEfdQX3Z67h+GjHRG/CdbGL+T+Gp5eX4f/h3g7qbX+qX3VHWwPwDw6/8Ayj63L6s9NwcYtdzfDDOd/JWuY8bj/gPA5aWFCvKn81mec8Y/AEYq8O4drc19cz6ti5bFGPw8ZQ1V/wCFfnS010fkJ+SnMfAOO8OnhOpb6NaMyn0n8SeBpprlyt5VTT+x8/4zgnhyp6f9r6r9T0+brnZjMDJUKjWMo0FEgoYIgSURuBBBofKSURNkwRoKJCouKQidAQRodDoKNYhUA6HQwShh2/c6nh/hnM8llu2vbuT4HwttRvdW+1noeHwEkku2hLcWRVg8DFVlo161qbsPAiry3y8umY4x/mpdhrqcbXRbGHfqu1l8H+3uVwS977F3N5/MyrRgv76fLQ0Qn5/JmTCxFTWjyq17PY04eXrn01IN/D4tOzp4fGN6tVl2ZxeHmmt75mqaa9U9/I14Uba+myM2K6vxr0Tt0rq3r0KeKgvyvlpXm1UpSW753vrlVEcPmje6V3nmq8tcy2UZOLag6TSeI9NqSV0zI4/imDBuSi246pyVP1T3/Q8H+J/CMn5txeqPoOPharXvVd/U4HjEOeNUv52Ovi4l+XymUKddAcaOt41wHI7SOSz1z5caQDoOUYFYqJUMgi0KiVAkMEKHRLkzBomCFgSAYI0OiVBRrERou4XB5pxj1a/cro6XgeDeJf8AjH3yF+ld/DVabGuD/wBylRo1KNJNpO+ddaqs1TVSz3OFdIsw8O8km8tlemZqlhuLqSaeWTya3X0ZVhZX+evy6LO7VNX0ptNE4OtjCtGCr1lSWujfpFtc3oXRw4ZW3JNO+VvDcXeX9yrTPcyom5EVscI0qcm1H8/Mks7f9taqq1NOFLRxSSdPd69LMEJ9zWsV1u122uyDpxlUa/LUmm5f3Sy2bv8AKk89LLYYVp3FPvbX03tGDDnlraTyyWV55PV+ptxU8k5W0lyv/S88pb13MquhBaWl0a/MvoaYY9RppO3m1kr609DC8fuuu909/I14OLJx5VbeypWl2k8kMGPilflvT365nE42OdrPr3PQcSvy5Wsqkt1lmmcTjaptdsms99OqqjUSvK+LYCmpZJa5HjuK4flk+h7rxBXdr5dTzXiOCmn19z0eK5+nDYqCUxfEOuxg6G0Q+IP4gUwGFAIRISGCIx0AQUFEh0VUaPQfhzC/JJ9ZV8l+5wT1HgCrAXeU39jPr6WNqh+5a7SSzyfpnrl6IEu379/50FJ17HCttKeQKXyIJrYamZxVnMTbay09/qUymPn8/exg2RmacLFWn3Xqc6GJWZfGfbuMHRi13rtn1rI1YE9EtrpJ+rSRzYYtZVt0vXfVF0JX6qnve+/2M2LrqKeTzW+TeeWqaNfB8bGN82SlGUUrlJc3/Za16/M5MPoq8+nqX4eNmt+z9mTF1s4vFvVJUtUnm1pd+dHF4qd/W+qOvxeG+VSmklK3FRaeWd1WlM4fFSzded7l8pXL4vV3998jz/iOEegx8tdWlrmcnjY2n2O3lzryXFYdtvuZ+Q24ur8zPONHaxlVyi5S4EhgUCRZyEZQNSIjRElQUMCAYDFNDSHRDExadfMqLI1TvXZLfzex6rwGH/Qi/wDyf1Z47DTk6R7rwnDUeHgu2m739NTl7vw1PtoxoOKje8bWmltKvkyrlJ8VONpK/wC2F93ypvXuUwTbqKbb0UU5N76I5NrIvIipZlfxL3IrEGJq6WIEMQplie4uc1g2QxL07luHifsYI4lZp0+qLcPGz1JhrpYE9uprg7pVbuqTSd6ZWcmOJ7GrCr+3/JO+nzM2LrqQln3Wz1stw8TPN1529exz+Gxqy6ZdbNDxml+6MYutUHV0qzdtZ33MPGJVl3eb2++pOOPflTf0MfE8VtejLJ8pWLGxu5yePxcm+xdxfE5vPyORjxlO0tD0efLna5rVlc4mufDyw3byaejqSr7+RTN3n7ZI74zrNRPDW5LlJpDDQFDQ6KiicSJdOBVRlUQJDJiseL4h/ivVksDDbXnmzFFHXw5KKOXm2/a1ZgxSTPT8NxDUYxT2SWapVW+x5nBWnmdqM1/Opqo1z4rP9af0K5Y1tf7FGJno6FGSryJzDWh49L+fUrXEepV8Rfp0K5pvV32WSNcHTRiY2eQv6pGeWGJRLzE1pXE1XTIsw+Lz9nZkk/2Ja9PQcmuiuNSNODxmn7M4ywn1vt9i+MaWXQzwvTrz8QSdp+f7F2L4hekdI3KtfN9NTzXI+bta3o1R4ByVN5e3ddTPC9OrHxaNNVdrJ53FrN16GbE4iUm1VKh8Pwaj39rLMXFaVadF2NTxInTDPAzt+hTjuk1p1NWPPIycTic3nWfsjpGXK4h2yqRfiYdMoZtCihjAYI0SAKKAhOBZQUQZuVjL6GTF15+J0YHMizqYU876o83h0rfwlb+n2OtDhLzuvPI42E80duHHJqqz/n0OrFS4fwzmlyPEw8NvOM8XF+Fh5J3Fvlebyp2lkQ8S4J4E+SUoSaSaeHiRxYtNX/cvYzY2JehRzCS6afx2tEJ47FJEOc2i6HEE44xn5ieFG3kBZLFsnDEopnhuycAi6OKXwxtjMl9rLU0MGjCxqeSi1VPnjGX/AK3o11RbLiWvkY3i/wAoWHi1r7WXBtw+Jdp7b/csxLeaer2dnP8AjZb/AM6FuHxm2qrPejNWLZQZWoxqV7JPy1SfzlEUuKTzX6leLOLiq5oyuXPJu4U65fypXlnfoSarn4vUoo3eIYUYzlGGJHFinSnFNRkuqUszHR2jCIiVCooQ6ChogEiUYiR6H8J8Lwk8V/1uL8KCi3FJPmxGq/Kmll9zPq8zVk1wvhjPonxPA+mP/wDQHH9b/NdOP7j4kjZw2JardexiGcZcbrtcIk5RUprDTkk5yUpRgm85NRzdLZG34tSfLJSSbUZJOKktmoyzSetM85h48lo2bcDHnV3f1NdM467xN/mafhYDg3/UShNK1h4nDyqT/wAY4sJNeriji/1slrT80R/rf9K9LX3L2Y3OYuYxLjF0fuWR4uPdel+x07jON3wZqKnyTUG2ozcJKDa1Sno3noL4zK4cbcFH4r5FJtQcpKKk0k5KDdJ5VY4rfbtmWeksWxxGWKRGHER39iT4yPTyOms4cfIfMVS4/olRVPjGOoZWyL8wps5/9SyyOPPa/YnRy1vCkQaa6orjiyesn86JqbW7+ZdMKM9l7lsnXnuVfFf8yE5G4gnKyDGyJQgodDoBUSigoXPQHVxfw3jx4WPEvDawXPlU20k+jUXm03a02ON8XPJmzivGsbEw4Yc8WcoQvkjKTlGKfRfQwM5Tr9zXx/xL1+oEQKOAAAeJ2Bu8Pxq+ZhLuGlmSjs4mHH4fNk7k41zNSjUbVrRp9exgcC7BimnclGo2lTbk7SpNKl1z6EHEiq5YdNp6rUFAtjhN7MtjwMnsbktT4ZfhhCLWmXlkdCHhr3ZfHw1b5m549M7HNjxMt6l55P5omsZPaS9OZfQ6sOFgtkXRglsdJ4v8s9Rx/wCaNe5ohhYbjfxZOV5w+DNJLr8Xmp+VHSYnw0XrFfI1ynSuXAcmFDE/6bjNyUaxYSknHVThfNH1Hw/DSxLWHBzajKTUabUYq5SeaySCXhOHrVPqiqfgsayb+v2LLYnxQ0RK8Xw/FjpUl/OpQ+Kcf74tejN9RLGoGiqPEppPOm2k+V03GuZJ7tWr8yXxUaliJiZF4q6oi+IXn5ZlFgnJIrc2+3mEJ8ruLp6qW68uhNA8ToRfcez62gomqTYh0CTZFRsC34X8oCDl/wDLB/8ALO50QOf6fleqwR8MLsLw6KZpGi8eTqp4fCxWxbDDXQWHImXmRNqUUibK4yJyKgYJgMoYCRJASJpkETRBZKNfKwI2SIBlXOn3LBNpJ36FGfHnSVSmuVycOXEnFR5qUuVJ1G6zrU539PHp9X+pfj4tsrNSQ1WsJdF8izbt0/YTEVCCiTiJhQNzypZEQIExpZX3S9xFkF+WXblf1r7kFVgMAqQhoJEQhoAAlGRdHEM5JMo0RkWGRSLFi+wwXoZUsUmpASJpEUyUSCUUS0FGtxoCSGJEkQORi4vF2RpxsSkc2U8/U1IIIbWWud9yLVAVCETf6kbCgAsVgOgoQ2gIj+Jk1s6v0dhX2EyAGRoAqYIAIAAAINhiAoaGxAES3LIDACyJZh/qAEVNfYlEYAWCQAQYuK1fkZP1ADc+kTn/AGLzf2DZeb+wABVEbAChD3ACKHoJgBAhDAioAABX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jpeg;base64,/9j/4AAQSkZJRgABAQAAAQABAAD/2wCEAAkGBhQSEBQUEhQVFRUUEBAUEBYVFBQPFRQVFBQVFBQVFBQXHCYeFxkjGRQUHy8gIycpLC0sFR4xNTAqNSYrLCkBCQoKDgwOFA8PFykcFBwpKSkpKSkpKSkpKSkpKSkpNSkpKSkpKSkpLCkpKSkpKSkpLCkpKSkpKSkpKSkpKSksKf/AABEIAOEA4QMBIgACEQEDEQH/xAAbAAACAwEBAQAAAAAAAAAAAAAAAQIDBAUGB//EADkQAAICAAQEBAQFAwIHAQAAAAABAhEDITFBBBJRYQVxgbETkaHBBiLR4fAUMlJi8QcVI0JykqJD/8QAGAEBAQEBAQAAAAAAAAAAAAAAAAECAwT/xAAhEQEBAQEBAAIBBQEAAAAAAAAAARESAiExAxNCUWFiQf/aAAwDAQACEQMRAD8A+SAAHvecAAgABioBiAYUAFBQQJgOhAABQAAAOgEAAAAFDoCIxioAEOgAAAAALAAAAAaoAaQ6CI0BIAI0MaQUAgodBQCAlQUUIVEqCgENEuUOUiIUMlQuUBUIlQFEeUbCgoBUFDodEEWgolQFEKCiVBRFRCiTQUBECQACQUSoCojyjGACAYwEIkkPlAigodDoCNDJUAEaAmJoCIxhQEaCiVBQEaAlQUBEKGFAIVE6FQEaCiVBQEaCiVBQEaGMAEOh0CKFQUSoKAjQUSoKGIVBRdDhZPRa+h0eF8AnJ55eq+nUYrk0OGG26SbfZWew4P8ADcFrG3lrmdng/DVFZJeiozfUiyPD8J+HsbE0jy3vJ19NTvcJ/wAPm88TEfdQX3Z67h+GjHRG/CdbGL+T+Gp5eX4f/h3g7qbX+qX3VHWwPwDw6/8Ayj63L6s9NwcYtdzfDDOd/JWuY8bj/gPA5aWFCvKn81mec8Y/AEYq8O4drc19cz6ti5bFGPw8ZQ1V/wCFfnS010fkJ+SnMfAOO8OnhOpb6NaMyn0n8SeBpprlyt5VTT+x8/4zgnhyp6f9r6r9T0+brnZjMDJUKjWMo0FEgoYIgSURuBBBofKSURNkwRoKJCouKQidAQRodDoKNYhUA6HQwShh2/c6nh/hnM8llu2vbuT4HwttRvdW+1noeHwEkku2hLcWRVg8DFVlo161qbsPAiry3y8umY4x/mpdhrqcbXRbGHfqu1l8H+3uVwS977F3N5/MyrRgv76fLQ0Qn5/JmTCxFTWjyq17PY04eXrn01IN/D4tOzp4fGN6tVl2ZxeHmmt75mqaa9U9/I14Uba+myM2K6vxr0Tt0rq3r0KeKgvyvlpXm1UpSW753vrlVEcPmje6V3nmq8tcy2UZOLag6TSeI9NqSV0zI4/imDBuSi246pyVP1T3/Q8H+J/CMn5txeqPoOPharXvVd/U4HjEOeNUv52Ovi4l+XymUKddAcaOt41wHI7SOSz1z5caQDoOUYFYqJUMgi0KiVAkMEKHRLkzBomCFgSAYI0OiVBRrERou4XB5pxj1a/cro6XgeDeJf8AjH3yF+ld/DVabGuD/wBylRo1KNJNpO+ddaqs1TVSz3OFdIsw8O8km8tlemZqlhuLqSaeWTya3X0ZVhZX+evy6LO7VNX0ptNE4OtjCtGCr1lSWujfpFtc3oXRw4ZW3JNO+VvDcXeX9yrTPcyom5EVscI0qcm1H8/Mks7f9taqq1NOFLRxSSdPd69LMEJ9zWsV1u122uyDpxlUa/LUmm5f3Sy2bv8AKk89LLYYVp3FPvbX03tGDDnlraTyyWV55PV+ptxU8k5W0lyv/S88pb13MquhBaWl0a/MvoaYY9RppO3m1kr609DC8fuuu909/I14OLJx5VbeypWl2k8kMGPilflvT365nE42OdrPr3PQcSvy5Wsqkt1lmmcTjaptdsms99OqqjUSvK+LYCmpZJa5HjuK4flk+h7rxBXdr5dTzXiOCmn19z0eK5+nDYqCUxfEOuxg6G0Q+IP4gUwGFAIRISGCIx0AQUFEh0VUaPQfhzC/JJ9ZV8l+5wT1HgCrAXeU39jPr6WNqh+5a7SSzyfpnrl6IEu379/50FJ17HCttKeQKXyIJrYamZxVnMTbay09/qUymPn8/exg2RmacLFWn3Xqc6GJWZfGfbuMHRi13rtn1rI1YE9EtrpJ+rSRzYYtZVt0vXfVF0JX6qnve+/2M2LrqKeTzW+TeeWqaNfB8bGN82SlGUUrlJc3/Za16/M5MPoq8+nqX4eNmt+z9mTF1s4vFvVJUtUnm1pd+dHF4qd/W+qOvxeG+VSmklK3FRaeWd1WlM4fFSzded7l8pXL4vV3998jz/iOEegx8tdWlrmcnjY2n2O3lzryXFYdtvuZ+Q24ur8zPONHaxlVyi5S4EhgUCRZyEZQNSIjRElQUMCAYDFNDSHRDExadfMqLI1TvXZLfzex6rwGH/Qi/wDyf1Z47DTk6R7rwnDUeHgu2m739NTl7vw1PtoxoOKje8bWmltKvkyrlJ8VONpK/wC2F93ypvXuUwTbqKbb0UU5N76I5NrIvIipZlfxL3IrEGJq6WIEMQplie4uc1g2QxL07luHifsYI4lZp0+qLcPGz1JhrpYE9uprg7pVbuqTSd6ZWcmOJ7GrCr+3/JO+nzM2LrqQln3Wz1stw8TPN1529exz+Gxqy6ZdbNDxml+6MYutUHV0qzdtZ33MPGJVl3eb2++pOOPflTf0MfE8VtejLJ8pWLGxu5yePxcm+xdxfE5vPyORjxlO0tD0efLna5rVlc4mufDyw3byaejqSr7+RTN3n7ZI74zrNRPDW5LlJpDDQFDQ6KiicSJdOBVRlUQJDJiseL4h/ivVksDDbXnmzFFHXw5KKOXm2/a1ZgxSTPT8NxDUYxT2SWapVW+x5nBWnmdqM1/Opqo1z4rP9af0K5Y1tf7FGJno6FGSryJzDWh49L+fUrXEepV8Rfp0K5pvV32WSNcHTRiY2eQv6pGeWGJRLzE1pXE1XTIsw+Lz9nZkk/2Ja9PQcmuiuNSNODxmn7M4ywn1vt9i+MaWXQzwvTrz8QSdp+f7F2L4hekdI3KtfN9NTzXI+bta3o1R4ByVN5e3ddTPC9OrHxaNNVdrJ53FrN16GbE4iUm1VKh8Pwaj39rLMXFaVadF2NTxInTDPAzt+hTjuk1p1NWPPIycTic3nWfsjpGXK4h2yqRfiYdMoZtCihjAYI0SAKKAhOBZQUQZuVjL6GTF15+J0YHMizqYU876o83h0rfwlb+n2OtDhLzuvPI42E80duHHJqqz/n0OrFS4fwzmlyPEw8NvOM8XF+Fh5J3Fvlebyp2lkQ8S4J4E+SUoSaSaeHiRxYtNX/cvYzY2JehRzCS6afx2tEJ47FJEOc2i6HEE44xn5ieFG3kBZLFsnDEopnhuycAi6OKXwxtjMl9rLU0MGjCxqeSi1VPnjGX/AK3o11RbLiWvkY3i/wAoWHi1r7WXBtw+Jdp7b/csxLeaer2dnP8AjZb/AM6FuHxm2qrPejNWLZQZWoxqV7JPy1SfzlEUuKTzX6leLOLiq5oyuXPJu4U65fypXlnfoSarn4vUoo3eIYUYzlGGJHFinSnFNRkuqUszHR2jCIiVCooQ6ChogEiUYiR6H8J8Lwk8V/1uL8KCi3FJPmxGq/Kmll9zPq8zVk1wvhjPonxPA+mP/wDQHH9b/NdOP7j4kjZw2JardexiGcZcbrtcIk5RUprDTkk5yUpRgm85NRzdLZG34tSfLJSSbUZJOKktmoyzSetM85h48lo2bcDHnV3f1NdM467xN/mafhYDg3/UShNK1h4nDyqT/wAY4sJNeriji/1slrT80R/rf9K9LX3L2Y3OYuYxLjF0fuWR4uPdel+x07jON3wZqKnyTUG2ozcJKDa1Sno3noL4zK4cbcFH4r5FJtQcpKKk0k5KDdJ5VY4rfbtmWeksWxxGWKRGHER39iT4yPTyOms4cfIfMVS4/olRVPjGOoZWyL8wps5/9SyyOPPa/YnRy1vCkQaa6orjiyesn86JqbW7+ZdMKM9l7lsnXnuVfFf8yE5G4gnKyDGyJQgodDoBUSigoXPQHVxfw3jx4WPEvDawXPlU20k+jUXm03a02ON8XPJmzivGsbEw4Yc8WcoQvkjKTlGKfRfQwM5Tr9zXx/xL1+oEQKOAAAeJ2Bu8Pxq+ZhLuGlmSjs4mHH4fNk7k41zNSjUbVrRp9exgcC7BimnclGo2lTbk7SpNKl1z6EHEiq5YdNp6rUFAtjhN7MtjwMnsbktT4ZfhhCLWmXlkdCHhr3ZfHw1b5m549M7HNjxMt6l55P5omsZPaS9OZfQ6sOFgtkXRglsdJ4v8s9Rx/wCaNe5ohhYbjfxZOV5w+DNJLr8Xmp+VHSYnw0XrFfI1ynSuXAcmFDE/6bjNyUaxYSknHVThfNH1Hw/DSxLWHBzajKTUabUYq5SeaySCXhOHrVPqiqfgsayb+v2LLYnxQ0RK8Xw/FjpUl/OpQ+Kcf74tejN9RLGoGiqPEppPOm2k+V03GuZJ7tWr8yXxUaliJiZF4q6oi+IXn5ZlFgnJIrc2+3mEJ8ruLp6qW68uhNA8ToRfcez62gomqTYh0CTZFRsC34X8oCDl/wDLB/8ALO50QOf6fleqwR8MLsLw6KZpGi8eTqp4fCxWxbDDXQWHImXmRNqUUibK4yJyKgYJgMoYCRJASJpkETRBZKNfKwI2SIBlXOn3LBNpJ36FGfHnSVSmuVycOXEnFR5qUuVJ1G6zrU539PHp9X+pfj4tsrNSQ1WsJdF8izbt0/YTEVCCiTiJhQNzypZEQIExpZX3S9xFkF+WXblf1r7kFVgMAqQhoJEQhoAAlGRdHEM5JMo0RkWGRSLFi+wwXoZUsUmpASJpEUyUSCUUS0FGtxoCSGJEkQORi4vF2RpxsSkc2U8/U1IIIbWWud9yLVAVCETf6kbCgAsVgOgoQ2gIj+Jk1s6v0dhX2EyAGRoAqYIAIAAAINhiAoaGxAES3LIDACyJZh/qAEVNfYlEYAWCQAQYuK1fkZP1ADc+kTn/AGLzf2DZeb+wABVEbAChD3ACKHoJgBAhDAioAABX/9k=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jpeg;base64,/9j/4AAQSkZJRgABAQAAAQABAAD/2wCEAAkGBhQSEBQUEhQVFRUUEBAUEBYVFBQPFRQVFBQVFBQVFBQXHCYeFxkjGRQUHy8gIycpLC0sFR4xNTAqNSYrLCkBCQoKDgwOFA8PFykcFBwpKSkpKSkpKSkpKSkpKSkpNSkpKSkpKSkpLCkpKSkpKSkpLCkpKSkpKSkpKSkpKSksKf/AABEIAOEA4QMBIgACEQEDEQH/xAAbAAACAwEBAQAAAAAAAAAAAAAAAQIDBAUGB//EADkQAAICAAQEBAQFAwIHAQAAAAABAhEDITFBBBJRYQVxgbETkaHBBiLR4fAUMlJi8QcVI0JykqJD/8QAGAEBAQEBAQAAAAAAAAAAAAAAAAECAwT/xAAhEQEBAQEBAAIBBQEAAAAAAAAAARESAiExAxNCUWFiQf/aAAwDAQACEQMRAD8A+SAAHvecAAgABioBiAYUAFBQQJgOhAABQAAAOgEAAAAFDoCIxioAEOgAAAAALAAAAAaoAaQ6CI0BIAI0MaQUAgodBQCAlQUUIVEqCgENEuUOUiIUMlQuUBUIlQFEeUbCgoBUFDodEEWgolQFEKCiVBRFRCiTQUBECQACQUSoCojyjGACAYwEIkkPlAigodDoCNDJUAEaAmJoCIxhQEaCiVBQEaAlQUBEKGFAIVE6FQEaCiVBQEaCiVBQEaGMAEOh0CKFQUSoKAjQUSoKGIVBRdDhZPRa+h0eF8AnJ55eq+nUYrk0OGG26SbfZWew4P8ADcFrG3lrmdng/DVFZJeiozfUiyPD8J+HsbE0jy3vJ19NTvcJ/wAPm88TEfdQX3Z67h+GjHRG/CdbGL+T+Gp5eX4f/h3g7qbX+qX3VHWwPwDw6/8Ayj63L6s9NwcYtdzfDDOd/JWuY8bj/gPA5aWFCvKn81mec8Y/AEYq8O4drc19cz6ti5bFGPw8ZQ1V/wCFfnS010fkJ+SnMfAOO8OnhOpb6NaMyn0n8SeBpprlyt5VTT+x8/4zgnhyp6f9r6r9T0+brnZjMDJUKjWMo0FEgoYIgSURuBBBofKSURNkwRoKJCouKQidAQRodDoKNYhUA6HQwShh2/c6nh/hnM8llu2vbuT4HwttRvdW+1noeHwEkku2hLcWRVg8DFVlo161qbsPAiry3y8umY4x/mpdhrqcbXRbGHfqu1l8H+3uVwS977F3N5/MyrRgv76fLQ0Qn5/JmTCxFTWjyq17PY04eXrn01IN/D4tOzp4fGN6tVl2ZxeHmmt75mqaa9U9/I14Uba+myM2K6vxr0Tt0rq3r0KeKgvyvlpXm1UpSW753vrlVEcPmje6V3nmq8tcy2UZOLag6TSeI9NqSV0zI4/imDBuSi246pyVP1T3/Q8H+J/CMn5txeqPoOPharXvVd/U4HjEOeNUv52Ovi4l+XymUKddAcaOt41wHI7SOSz1z5caQDoOUYFYqJUMgi0KiVAkMEKHRLkzBomCFgSAYI0OiVBRrERou4XB5pxj1a/cro6XgeDeJf8AjH3yF+ld/DVabGuD/wBylRo1KNJNpO+ddaqs1TVSz3OFdIsw8O8km8tlemZqlhuLqSaeWTya3X0ZVhZX+evy6LO7VNX0ptNE4OtjCtGCr1lSWujfpFtc3oXRw4ZW3JNO+VvDcXeX9yrTPcyom5EVscI0qcm1H8/Mks7f9taqq1NOFLRxSSdPd69LMEJ9zWsV1u122uyDpxlUa/LUmm5f3Sy2bv8AKk89LLYYVp3FPvbX03tGDDnlraTyyWV55PV+ptxU8k5W0lyv/S88pb13MquhBaWl0a/MvoaYY9RppO3m1kr609DC8fuuu909/I14OLJx5VbeypWl2k8kMGPilflvT365nE42OdrPr3PQcSvy5Wsqkt1lmmcTjaptdsms99OqqjUSvK+LYCmpZJa5HjuK4flk+h7rxBXdr5dTzXiOCmn19z0eK5+nDYqCUxfEOuxg6G0Q+IP4gUwGFAIRISGCIx0AQUFEh0VUaPQfhzC/JJ9ZV8l+5wT1HgCrAXeU39jPr6WNqh+5a7SSzyfpnrl6IEu379/50FJ17HCttKeQKXyIJrYamZxVnMTbay09/qUymPn8/exg2RmacLFWn3Xqc6GJWZfGfbuMHRi13rtn1rI1YE9EtrpJ+rSRzYYtZVt0vXfVF0JX6qnve+/2M2LrqKeTzW+TeeWqaNfB8bGN82SlGUUrlJc3/Za16/M5MPoq8+nqX4eNmt+z9mTF1s4vFvVJUtUnm1pd+dHF4qd/W+qOvxeG+VSmklK3FRaeWd1WlM4fFSzded7l8pXL4vV3998jz/iOEegx8tdWlrmcnjY2n2O3lzryXFYdtvuZ+Q24ur8zPONHaxlVyi5S4EhgUCRZyEZQNSIjRElQUMCAYDFNDSHRDExadfMqLI1TvXZLfzex6rwGH/Qi/wDyf1Z47DTk6R7rwnDUeHgu2m739NTl7vw1PtoxoOKje8bWmltKvkyrlJ8VONpK/wC2F93ypvXuUwTbqKbb0UU5N76I5NrIvIipZlfxL3IrEGJq6WIEMQplie4uc1g2QxL07luHifsYI4lZp0+qLcPGz1JhrpYE9uprg7pVbuqTSd6ZWcmOJ7GrCr+3/JO+nzM2LrqQln3Wz1stw8TPN1529exz+Gxqy6ZdbNDxml+6MYutUHV0qzdtZ33MPGJVl3eb2++pOOPflTf0MfE8VtejLJ8pWLGxu5yePxcm+xdxfE5vPyORjxlO0tD0efLna5rVlc4mufDyw3byaejqSr7+RTN3n7ZI74zrNRPDW5LlJpDDQFDQ6KiicSJdOBVRlUQJDJiseL4h/ivVksDDbXnmzFFHXw5KKOXm2/a1ZgxSTPT8NxDUYxT2SWapVW+x5nBWnmdqM1/Opqo1z4rP9af0K5Y1tf7FGJno6FGSryJzDWh49L+fUrXEepV8Rfp0K5pvV32WSNcHTRiY2eQv6pGeWGJRLzE1pXE1XTIsw+Lz9nZkk/2Ja9PQcmuiuNSNODxmn7M4ywn1vt9i+MaWXQzwvTrz8QSdp+f7F2L4hekdI3KtfN9NTzXI+bta3o1R4ByVN5e3ddTPC9OrHxaNNVdrJ53FrN16GbE4iUm1VKh8Pwaj39rLMXFaVadF2NTxInTDPAzt+hTjuk1p1NWPPIycTic3nWfsjpGXK4h2yqRfiYdMoZtCihjAYI0SAKKAhOBZQUQZuVjL6GTF15+J0YHMizqYU876o83h0rfwlb+n2OtDhLzuvPI42E80duHHJqqz/n0OrFS4fwzmlyPEw8NvOM8XF+Fh5J3Fvlebyp2lkQ8S4J4E+SUoSaSaeHiRxYtNX/cvYzY2JehRzCS6afx2tEJ47FJEOc2i6HEE44xn5ieFG3kBZLFsnDEopnhuycAi6OKXwxtjMl9rLU0MGjCxqeSi1VPnjGX/AK3o11RbLiWvkY3i/wAoWHi1r7WXBtw+Jdp7b/csxLeaer2dnP8AjZb/AM6FuHxm2qrPejNWLZQZWoxqV7JPy1SfzlEUuKTzX6leLOLiq5oyuXPJu4U65fypXlnfoSarn4vUoo3eIYUYzlGGJHFinSnFNRkuqUszHR2jCIiVCooQ6ChogEiUYiR6H8J8Lwk8V/1uL8KCi3FJPmxGq/Kmll9zPq8zVk1wvhjPonxPA+mP/wDQHH9b/NdOP7j4kjZw2JardexiGcZcbrtcIk5RUprDTkk5yUpRgm85NRzdLZG34tSfLJSSbUZJOKktmoyzSetM85h48lo2bcDHnV3f1NdM467xN/mafhYDg3/UShNK1h4nDyqT/wAY4sJNeriji/1slrT80R/rf9K9LX3L2Y3OYuYxLjF0fuWR4uPdel+x07jON3wZqKnyTUG2ozcJKDa1Sno3noL4zK4cbcFH4r5FJtQcpKKk0k5KDdJ5VY4rfbtmWeksWxxGWKRGHER39iT4yPTyOms4cfIfMVS4/olRVPjGOoZWyL8wps5/9SyyOPPa/YnRy1vCkQaa6orjiyesn86JqbW7+ZdMKM9l7lsnXnuVfFf8yE5G4gnKyDGyJQgodDoBUSigoXPQHVxfw3jx4WPEvDawXPlU20k+jUXm03a02ON8XPJmzivGsbEw4Yc8WcoQvkjKTlGKfRfQwM5Tr9zXx/xL1+oEQKOAAAeJ2Bu8Pxq+ZhLuGlmSjs4mHH4fNk7k41zNSjUbVrRp9exgcC7BimnclGo2lTbk7SpNKl1z6EHEiq5YdNp6rUFAtjhN7MtjwMnsbktT4ZfhhCLWmXlkdCHhr3ZfHw1b5m549M7HNjxMt6l55P5omsZPaS9OZfQ6sOFgtkXRglsdJ4v8s9Rx/wCaNe5ohhYbjfxZOV5w+DNJLr8Xmp+VHSYnw0XrFfI1ynSuXAcmFDE/6bjNyUaxYSknHVThfNH1Hw/DSxLWHBzajKTUabUYq5SeaySCXhOHrVPqiqfgsayb+v2LLYnxQ0RK8Xw/FjpUl/OpQ+Kcf74tejN9RLGoGiqPEppPOm2k+V03GuZJ7tWr8yXxUaliJiZF4q6oi+IXn5ZlFgnJIrc2+3mEJ8ruLp6qW68uhNA8ToRfcez62gomqTYh0CTZFRsC34X8oCDl/wDLB/8ALO50QOf6fleqwR8MLsLw6KZpGi8eTqp4fCxWxbDDXQWHImXmRNqUUibK4yJyKgYJgMoYCRJASJpkETRBZKNfKwI2SIBlXOn3LBNpJ36FGfHnSVSmuVycOXEnFR5qUuVJ1G6zrU539PHp9X+pfj4tsrNSQ1WsJdF8izbt0/YTEVCCiTiJhQNzypZEQIExpZX3S9xFkF+WXblf1r7kFVgMAqQhoJEQhoAAlGRdHEM5JMo0RkWGRSLFi+wwXoZUsUmpASJpEUyUSCUUS0FGtxoCSGJEkQORi4vF2RpxsSkc2U8/U1IIIbWWud9yLVAVCETf6kbCgAsVgOgoQ2gIj+Jk1s6v0dhX2EyAGRoAqYIAIAAAINhiAoaGxAES3LIDACyJZh/qAEVNfYlEYAWCQAQYuK1fkZP1ADc+kTn/AGLzf2DZeb+wABVEbAChD3ACKHoJgBAhDAioAABX/9k=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4" name="Picture 10" descr="http://www.learner.org/courses/essential/physicalsci/images/s4.ice_mel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19600"/>
            <a:ext cx="2057400" cy="2057400"/>
          </a:xfrm>
          <a:prstGeom prst="rect">
            <a:avLst/>
          </a:prstGeom>
          <a:noFill/>
        </p:spPr>
      </p:pic>
      <p:sp>
        <p:nvSpPr>
          <p:cNvPr id="21516" name="AutoShape 12" descr="data:image/jpeg;base64,/9j/4AAQSkZJRgABAQAAAQABAAD/2wCEAAkGBhISEBQUEhQVFRQWFxoXFBcVFBcXFBUWGBQXFRcUFBgYHiYfGRolGxUXHy8gIygpLCwsGB4xNTAqNSYrLCkBCQoKDgwOGg8PGiwkHiUqKS0sLCwsLCwpKS4sLCwsLSwpKSwsLCwpLCwsLCwsLCwsLC0pKSwsKSwsLCwtLCwsLP/AABEIAOcA2wMBIgACEQEDEQH/xAAbAAEAAgMBAQAAAAAAAAAAAAAABAUDBgcCAf/EAEgQAAEDAgIHBAYHBgMHBQAAAAEAAgMEEQUhBhIxQVFhgRMicZEHFDJCgqEjM1JicpLBFUNTorHwFpPRJDRjc6Oy00RUg8LD/8QAGwEAAgMBAQEAAAAAAAAAAAAAAAQCAwUBBgf/xAAyEQACAQIEAwcEAgIDAQAAAAAAAQIDEQQSITEFE0EiMlFhcZGxgaHR4RTwQvEjUsEG/9oADAMBAAIRAxEAPwDuKIiACIiACIiACIiACIiACIiACIiACIiACIq/Hcdho4HTTvDWN83Hc1o3uPBB1Jt2ROllDQXOIAAuSTYADaSTsC1aT0pYUH6hq2Xva4bIWfnDdX5rR6+qqcVfr1OtDR3vFTA2dINz5iNvh5W2mezC4QzUEUepa2rqNt/RN0sHUqrNsvM16XDbq9R6+R02iro5mB8T2yMOxzHBzT1CzrjLdGjC/taGaSlk3hp1oncnMO0eY5Ky/wAWY2GalqMnZ2tngj7xbe1+luSrnhq0HZxv6aldThs0+w7o6RiuMQU0ZknkbGwb3G1zwA2k8hmtAr/SXU1N24bBqs/9zUCzfGOPafE38FTwaMmWUS1kj6ufdr/Vs5MZsA+XJbXTYcB7WfLcFfDBveq7eS3L6eCp0tamr8OhqM+j0tQdasq55yfdDuziHgxuXlZYxon2R16SeeCUbHCRzmnk9p2j+7Fb6WC1rZKpq6fUdyOz/RNww9CXZy/n3HoSi+zYm6DadPnkNJWNEdWwXBHsTsHvs58R1G8DdlxvSihcYxPCdWenPaxOG3u5ubzBA2cuZXUtHcabV0kNQ3ISMDiPsu2Ob0cCOizK9F0Z5enQx8dhlSeaOz+xZIiKkzgiIgAiIgAiLzJIGgkkAAXJJsABtJO4IA9Iuf4t6VmucYsOhNU8ZGQ9ynbz1ve6WHAlU0tdjE/t1jIAfcp4gSPid3vmpwpzqdxX+Pcep4GrNXenqdZRcifo7VnN9fXHmJS0eSxDB6lvsYjWg/elLh5ZK5YSs9o/dFy4bJ7SR2JFyaHG8Yp82zxVbR7ksYjeR91zbZ+JKkV3pBxGpb2dPS+qE5PmmcHavHs22FzzsfDeqnSqJ2cXcrfD6ydtPU3PSXTekoQBPJ3z7MTBrSu8GjZ4mwWoT+kTEpv91pI4WHY6peS48DqNsR4ZquwnR6OEl5Jlmdm+aQ60jidpBOz+8yrqmpi88t5T1PAaZqrt5L8j9PA0qavPX4K79u42f39KOQhNvmFU4jTV9ROyWs7KpEY+jja8xMa7e/ULSHO8Tw4LdBhreJ819/ZzOfmrFhqCd1cujyYO8Y/Y1r9slv1sMsY3u1RIweJjLiPEhTqDEGPs+NzXt5EEeB4FTaqi1cwbj5hVNVhMb3a9iyTdJGdV/Uj2hycCE6szWjuvZjKakjYGRxyC4HjbIr5+zG8StdpK6RkgilPeNzHI0WbJbMgj3XgZ22EZjeBcDEH8R5KCUn3WVOnJd1lg1jWDcBxUSbEj7o6lRJJi7abrwrI0usjsaXWRYQYlucOo/VZMQaCy/BVa9iY6pbuQ6VmmgdJJpo8EXyWm6NaRSw0zI2HutdIB/mvP6rZ8WrxDBJIfcaSOZ2NHU2CsNA9BGHDqd01w97S8jk97nt66rgsrimsoxW+pXiqkIRWfxOioiJA8yEREAERY6iobGxz3uDWtBc5xNgGgXJJ4WQBixDEI4InyyuDI2C7nHYB/rutvXKq/EajGZM9eGgB7kd7PqLe/KRsby/qcxjxTFHYxOHuDm0ETvomHI1Dxl2jx9ngP1JttmH02q3ZmfkNwTdDD5lnnt0Xj+vk28PhlRjnn3unkY6PBYomhrWgNGwDIDoFNawDYLL6ifv0LnJvcKhmcG3uQANpJsPMq7nk1Wk8AtO0nF4Az+JLFH+aVt/kCrISyRlIvoLctkReZHhoJJAAFyTsAGZJTYwelFnxyGE2fMxh4F4B6i6roIZa3vEvjpz7DGktkmH23u2tYdzRmRtVzSaMsiFo4Y2+AbfqdpS7qOW1kvP8ABxtLcwQaVQuNm1MZPDtG3+asm4g/jfoo8+Ah4s+KNw4Oa0j5hfKLAOxaWxs1W3vYOuATwuchlsGSI79qxD/j8iRNWucLGwHJR16ewg2IsvKvikloTSSWhW4tnJTNG3ttb4WRvLj8wOqslXU/0lTI/dE3sm/idaSQ+XZjoVYqFPVuXn8HQiIrQCIqTGsQlfKyjpM6mbK+6Fm+RxGzLPkM+F6qtWNKLlI42krs8x4e7FK1tMz/AHaBwfVP3OIOUQttJzHmfdF+zNaALAWA2Ko0U0YioKZsEWds3vPtSPPtPd+g3AAK4XnJzlUk5y3Z5vF4jnT02WwREURQIiIALlmnONur6k0MLiKaEg1b2++8HKBp4AjPmD9nPbfSJpGaOhe+M/TSERQW29o/IEeAu7oFpeBYUKeBse13tSO3uec3OJ355eACZw1DnTs9lv8Ag1eH4dSfMl02LTDaNvda0AMaBYDYANgCulHoYdVvM5lSFqVJXeg9UlmkERFWVkPE5LNA4/otXxbvVFLH998p8I4yBf4nhX9fJd55ZKgh79fId0ULWfFI4yH+VrfMK9rsKPi1+fhD1JWiWypcS/2icU4+rZZ9RwO+OHqe8eQ5qwxSvEMTpDnYZDe5xya0cySAmjmFFjQH5yPJkmdxe7N3QZNHIKVV5nk6bv08PqTbsrl7h9NqtvbM7OQ3BS0RLt3dxCTu7hfHvAFzkF8kkDRcqoqKgvOezcFOEHIlCDkfaufXdfdsCwoicSsrDiVlZFVDIad5a/6uSRzmSD3XSOv2cnDM2a7YcgbZXtVgrqQSxPjdkHtLbjaL7COYNj0WcKEIuOnTodCIisArtIMW9WgdJa7vZjb9p7smi2/j0W2+jvQ71ODtJu9Vz9+d5zcL5iIHcBv4npbR8cZrVmGsNtU1bCb7DZzbA/NdmCwcdNyrZeiMniVVpKC66hERJmKEREAERVOlePNo6Oaod7je6PtPOTG9XEfNGx2MXJ2Rz/Smu9cxcMGcNC3Pgah+38oA8C08VZUkOs4DdtKotF8PdFTgyZyykyyk7S9+efS3W62rDobNvvP9FtYeHJo67vU9OoqjSUUS0RFwWCEosNY+zHeFvPJdSu7HUruxUvdck8Vhip2tLi0AF5u48SAGgnoAsijYlXCGF8hz1RcD7R2NaPEkDqnpWirvoaBXzfT1jWfu6ez38DM4fRt+Ft3eJC2nDI8i7oFr+B0BihAfnI8l8p4yOzd5ZDotqp49VoHJKu6hd7vUprSsrGRCUULEaiw1Rv2+HBQjHM7C0Y5nYjVlTrHLYNn+qjoieSSVkPJJKyChYjNKyz2APa0d9lu+RvdGb+0B7pGfG6mouSV1Y6eIpQ5oc03a4AgjYQRcFe1XYCLQkD2RJKGfgErw3pw5WViuQlmimAREUwNe0wk7MUsw2xVUT/I3/wDqF2sLiunjL0Ep3tLHDxDwP1XYcNn14Y3/AGmNd5tB/VYGNVq780jH4mu6/UkoiJQxwiIgAuY+kau9aroKIZxw/wC0VHAnZGw+d7ffHBdFxLEGQQySyGzI2l7jyaLm3Ncj0Ya+QS1cv1tU8yH7rL2Y0cgPlZX4elzaij03ZpcOpZp53svkvoY9ZwHH+yrsCyg4ZFtd0H6qcterK7sadWV3YIiKopCiYke54lS1CxT2R4/op0+8idPvIrlT1301VHD7kVppeBdmImnrd3QK2llDWlzjYNBJPAAXJ8lWaPQnszM4WfO7tXcQ0i0bOjLeZTFTtNQ+r9EPF1Sx6zwOvkrlV+GR5k9FYKms7yFKzvI+OdYXVJI/WJJ3q1rnWjP971UKygt2ToLdhERMDAWKqqAyN7zsY0uPwgn9FlVfj2cDm75CyP8AzHtYfkSoTdotgZcHgLKeJp2hjb/iIu75kqWiLsVZJAERFICj03eBQTX4NHUvaur6PxFtJTtO0Qxg+IjaFyTSWE1M1LRM9qeVpf8Adibcucelz8K7S1thYLAxslKs7dEkY/E5Lsx9T6iIlDHCIvMjw0Ek2AFyTsAG0lAHPvSviJk7DD2HOd2vNb3YIzfPxcP5OajxRAANaLAWAA3DYAqbCqo1dVU1zr2kd2cF90LDYeFyL+N1suHRXdfh/Va+Chkpuo938dD01CnyKKXXd+pYxR6rQOC9LzJKG7SAokuJj3RfxVijKWxWoylsTUVQ+ted9vDJfYq5wOZuOas5MrE+TItlDxMd0eP6LKyuYd9vFR6ysaW6oz57gowi1JaHIRkpLQgIi+gXTg4WtAyzBzzUhfGNsAOC+pBu7uZ7d3cx1LLscOSpVdzOs0nkqRMUNmMUNmEREwMBU2kGIxxPpu1cGtMpcSdncjda9vvOarlVFHQsqsbponta+OKGSV7XAFp1gWgEHI5lhSmMqOnSut7r5ITmoRcn0LGmq45BeN7Xji1wd/RZ7K3r/RHhkhuITEeMUjmD8tyB0ChH0MUe6esA4CcWH8iSXEZdYff9CS4jRe9yBPUNYLvc1o4uIA+apKjSxr39lRsdVTnY2MEtHNzuHMZcwtxpvQ5hrTd7JJjxllcfPV1VtuHYRBTt1YIo4m8GMDb+NtvVV1MfUkrRSX3ZXPiUEuwr+pqmgegr6Z7qqrcJKyQWNvYhZl9GznkLnoN5O7IiRMepUlUlmluEREFYWk+lbGXR0jaaI/TVbuxbxDD9Y7w1Tq/Et2XE8b0j9axaaSNvaCnHYQC9mA3Ikme7cL6wFrki1tilGOeSh4juCpcyqm9lqXlFSNijZGz2WNDR0G39Vhnx2CM2dMxp4a41vIZqpkpHyZzyOf8AcbdkQ5aozd8RKzQ07WCzGtaODQB/RenjSm1ZJJe/2/Z6BzRI/wAT038Q+OpJbz1VJpcXgkNo5WOPAOGt+U5qHdYailZILPa134gD5cFPk1F1Xt+zmcvUWvRRSxfUyG38OUl7PBrvbb5kclNgx9tw2YGFxyGsbxuP3ZBl0dY8lW2499W+PcmpJloiIpHQvUb7EHgbryi4BajEWc/JY3YmNwJ+SrkVXJiVcmJnqKtz+Q4LAiK1JLRFiSWiCIi6dCx+jCn7TEsQqNzNSBp8PaH/AE2+a9SSBoLjsAJPgBcqw9DVHq4cZT7VRNJKeNtbUH/YT1WTxKXdj6v++4lj55aLXjob4iIss84EREAEREAEREAav6SdIH0mHyPjNpXkRRHeHPNtYcw3WI5gLnOE4a2CJrG7Rm473O3k/wB7Ft/pphP7PjktlFURvd+HvN/q4ea1wOvmNh2LY4TGLnKT3VjbwKSpXXVheXStBsSAeBIv5L0suAYVHLG6aWNjzK4luuwOtEO7GBcZXALviTvEcesFBStdt7Dpisisn6L0h/cMHNoLD5sIXg6LQe72rfwzy/q4rJj/APR0/wDKD9zmhAXxzQRYi4O0HMHxUemjtJMGve5gfqM13ax7gs83t9vWHwqSvRUKqrU1UtZPxOkWOjdH9RI6MfZ9uL8jtnwkLO3EaobWwP560jPlZy9ouPDw6aeh1TZ5/atT/Ch/zn/+JfDiNV9mAdZHfoF7RR/jrxf9+h3OzGaqqPvwjwief6vXwT1X8aP/ACD/AORZUXf48PP3YZ2Y21tUP4L+j4z5guHyWVukGr9bFIwfab9KzxJZ3h1aviLjw/8A1b+f77gpss6aqZI3Wjc17eLSCPDLesq16WhaXa7SY5PtsycfxDY8cnAqZQ4s4OEc4AccmPbkyQ8Le4/7uw7juVUlKHe9+n6LFJM+aV1XZ0U7vuFo8Xdz9V0bQzDuww+lj2FsLNb8RaHO/mJXLtLoe2NLTD9/UMafwg5n+YLtTWgCw2DYsLHSzVreCMrictIx+p9RESZjBERABERABERAEPGMKZU08kEguyRpa7iL7COYNiOYXFacSUcxoqrKRmULzk2aPY1zTx3W6bQu7Ko0l0Wp66Hs6hl7ZscMpIz9pjt3hsO8FXUK0qE88f8AY5hcTynZ7M5XiGsWiNvtyuEbeWtkXdG6zui22KINaGtFmtADRwAFgPILUtG8Mc2unY6Uzx0jjHG8tsS9ws6+ZuWgOb18tvWdxbG/yqqtsl/s221ZWCiYtXdjBJJtLWktHF2xjeriB1UtUGks2tJDDuuZn+EdgwHxe4H4EhhqLrVY011ZxbkKipuzjazaQMzxdtcepJPVZkWKpq2Ri8jmtH3jby4r6cstONtkiW5lRUx0vptznEDa4MdqjxNlaUtWyRodG4Oad4Py5FQp4ilUdoST+oWZlWKOl7eobFrPa1rDJIWOLXG5DGNuN19Y/CsqlaKxXbLMf3khDf8AlxXjbbkXa5+JZfGsS6OHtF2bdgPX+Fm7pqgfG0/9zCvn+GTuqJuohP8A+YV2i8WsdiFtUl7s5dmpVNM+KobH2pkBjc9942t1e8GszbxOt+VZ1hbL2k88m4v7Nn4Iu5l4v1z1WZe94ZzP40ZVG23rqdYWOopw9pa7YeG0bwQdxBzB5LIi0Gk1ZnDDodI6qxilD8zSxSul4a4JiDrc7sd1XaFyz0O0WvUV9VbuueImHjY6z7f9NdTXi5vNOT8/0Y2PnmrW8FYIiKIiEREAEREAEREAFVaUY0KSjnnP7thLRxccmDq4gK1XO/SnVdtLSUDf3r+2m5RR7j4m/VoUJyyxbLqFPmVFErdD8OMNIzX+skvLITtL5O9nztYdFdIiwW7u56Bhafh+EVmJVlU+lkjiijLYdd7dYnUvkwWO8ucfxBX+kOKCnpZZd7W938R7rfmQtl9GuBmlw2FrvbeO1kvt15O9Y8wNUdE9gk1POnawviKzowut2azD6Iql312IycxFEG+R1v0VvhXofw+I60rX1L/tTvLh+Vtget1u6LTk3LvNv1dzKli60t5f+GGKjjazUaxoZa2qGgNtwsMlzrS30aPjeanDA1rtstNsjl5xjY13LIcLbD0tEJtO60ZClWnSlmizgh0gBa+MtdFUjuiKQFr+0PdaBe18yOa3igoxFEyNuxjQ0c7C1+u3qoWmZbUY3TxgC1LEZZDYX1nnuNJ25d11uZVokuJYyeIlGM/8TehPPBSta4UXFq3sYJJN7GkgcXWs0dXEDqpS17TGvY0QRvcGh8oc7WNhqxDXt1fqBZ9GnzKkYeLRNK7IdDTdnExm0taATxPvHqbnqs6jtxGI7JI/zt/1WOfGYGC7pYx8QJ8hcr6cp04RSurLzO2ZMVXjlc5obDCC6eYhkTRtu7LW5f3wKUuJTVbtSggfM69jIWlsLObnH+mXVdD0I9HjaNxnnd21W8d5/uxgjNkQ+WtlluAyWXjOIxyuFF3b69F+WUVq8aK138C50P0dbQ0UVODctF3u+1I7N58Lmw5AK6RFhLQwJScm2wiIgiEREAEREAEREAFybDqj1vEays2sDvVoD9yP2iORNj1K3jT7HvU8PnlB7+rqR8e0f3W28L63wrU9HMM9XpYot7WjW/Ge875kpHGTtHKamAho5/T8liiIss0TXMdpfW66jodrXP7acf8ADZfI+NnDqF14Bc39FdJ29TWYg4ZPd2EB/wCGy2sRyNmdQV0lbWGhlgZGOqZqmVdAiImBEL49wAJJsBmTwHFfVqvpOxj1fDJy325B2LBvLpO6bc9XWPRcbsrk4Qc5KK6mlaJymolq613/AKiY6n/KZ3Wj9PhWxqHg2HiCniiHuMAP4rXcfMlTFgzlmk2ej0WiCosKwqOvxlzZWNkgpIbOa4XaZZDkCPAnqxXU0wY1znZNaC4nkBc/IL76HqE+qS1T/bq5nyfACWtHnrnqmMJDNO5RiJ5KTa32LOX0WYU43NIzo6Ro8muAUmh9HmGwm7KSG+4ub2hHhrkrYkWrlXgYrrVHpmfueIomtAa0BrRsAAAHgBsXtEUioIiIAIiIAIiIAIiIAIiIA5t6RKj1jEKOjBuyK9TON2XdjB63y+8pqoMAn9YrK6rPvzGKPlHF3Rbx7vUK/WLiJ5ps9DShy4KIVFpriZhpHBn1kpEUYG0ufkbc7X62V6qPAaX1/GQ616ehFyfddUE5AcSCL/8Ax81GjDPNInKShFyfQ6ForgYo6OGnH7tgDiN7z3nnq4kq2RFuLQ85JuTuwiIg4Fzf0hT9viVFSjNsQdVSjdl3Y79QfzLpC5Lgs/rNbXVh2Pl7GL/lxZXHI2afG6WxM8tMfwML1M3gXyIixjWNd08rHNozGzN87mwsHEvOfyBHVdRwXDW09PFC3ZExrBz1WgX67VzOnp/WscpotrKVhqH8NfLUv17M+a6ytbCQtC/iZuPnrGH1CIicMwIiIAIiIAIiIAIiIAIiIAIiIA476PMqMsPtsmka8bw7WzutmUTSTQ2qp6qSrw9rZWynWqKYnVJfvkiJyucyRxJ23sKf/EtW7ux4bWdrss+MtjB5vts8lj1aE1LRHooVoVFmTX4JWlGMuhjayIa1RMezgYNpcctbwF/Oy3jQvRltBRxwixf7UrvtyO9p3huHIBUWhWg0scxra8tfVEWjY3OOnadzeLrG1xxOZuSt6T2Ho8tXe5m4zEKfYjt8hERNGeEREAUmmuLerYfUzDItjdq/jd3GfzOC0nRbD+wo4Wb9QOd+J3fPzPyWyelaldJhFSGgkhrX5cGSNc75AnoqfC6gSQRPbscxpHVoWdjW9EbGBS5bfmSV8c4AXOQGZPAbyvq1/Taucym7KPOaocIYmjaS8gOt0NviCQiruw8i39EFKZG1dc4Z1ExDL/wo8hbqSPgXRVXaO4O2kpYYG7I2Bt+J2ud1cSeqsVvQjlikefr1OZUcgiIpFIREQAREQAREQAREQAREQAREQAREQAREQAREQAREQB4mha9pa4AtcCHA7CCLEHlZcmr8ErMI1hGwVNDcln0jWSwg3Oodb2h4Xvy2L4iqqwjOOo3hasoTSWzK+l0/knyp6Rz3HZrTMaOG9bdojoNUesitxEtMzQRBCzNkN9pJ3uzOwnjc5WIqKFKK7Q9j6sqbyR2Zv6IicMYIiIAIiIAIiIAIiIAIiIAIiIAIiIA//9k="/>
          <p:cNvSpPr>
            <a:spLocks noChangeAspect="1" noChangeArrowheads="1"/>
          </p:cNvSpPr>
          <p:nvPr/>
        </p:nvSpPr>
        <p:spPr bwMode="auto">
          <a:xfrm>
            <a:off x="63500" y="-1062038"/>
            <a:ext cx="2085975" cy="2200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8" name="Picture 14" descr="http://4.bp.blogspot.com/-MwKjaWUfY_g/TZtEuD-rAGI/AAAAAAAAAjw/ULXP3fkAeQY/s1600/jpg_icecream7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495800"/>
            <a:ext cx="2014371" cy="2125663"/>
          </a:xfrm>
          <a:prstGeom prst="rect">
            <a:avLst/>
          </a:prstGeom>
          <a:noFill/>
        </p:spPr>
      </p:pic>
      <p:pic>
        <p:nvPicPr>
          <p:cNvPr id="21520" name="Picture 16" descr="http://farm6.staticflickr.com/5300/5532740939_49244ae744_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495800"/>
            <a:ext cx="351472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4572000"/>
          </a:xfrm>
        </p:spPr>
        <p:txBody>
          <a:bodyPr/>
          <a:lstStyle/>
          <a:p>
            <a:r>
              <a:rPr lang="en-US" dirty="0" smtClean="0"/>
              <a:t>When the molecules of matter change</a:t>
            </a:r>
          </a:p>
          <a:p>
            <a:r>
              <a:rPr lang="en-US" dirty="0" smtClean="0"/>
              <a:t>The matter turns into something totally different</a:t>
            </a:r>
          </a:p>
          <a:p>
            <a:r>
              <a:rPr lang="en-US" dirty="0" smtClean="0"/>
              <a:t>Usually cannot be reversed</a:t>
            </a:r>
          </a:p>
          <a:p>
            <a:r>
              <a:rPr lang="en-US" dirty="0" smtClean="0"/>
              <a:t>Example: logs in a fire- once the logs are burned into ash- they cannot be changed back into logs</a:t>
            </a:r>
          </a:p>
          <a:p>
            <a:r>
              <a:rPr lang="en-US" dirty="0" smtClean="0"/>
              <a:t>Clues of Chemical change: gas forms, light or heat appears, color changes (penny turns green or rust on a nail)</a:t>
            </a:r>
            <a:endParaRPr lang="en-US" dirty="0"/>
          </a:p>
        </p:txBody>
      </p:sp>
      <p:pic>
        <p:nvPicPr>
          <p:cNvPr id="22530" name="Picture 2" descr="http://amazingrust.com/Experiments/background_knowledge/Images/Fire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648200"/>
            <a:ext cx="1845477" cy="1900491"/>
          </a:xfrm>
          <a:prstGeom prst="rect">
            <a:avLst/>
          </a:prstGeom>
          <a:noFill/>
        </p:spPr>
      </p:pic>
      <p:pic>
        <p:nvPicPr>
          <p:cNvPr id="22534" name="Picture 6" descr="http://www.learner.org/courses/essential/physicalsci/images/s4.rusty_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343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318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States of Matter</vt:lpstr>
      <vt:lpstr>States of Matter</vt:lpstr>
      <vt:lpstr>Gas</vt:lpstr>
      <vt:lpstr>Liquid</vt:lpstr>
      <vt:lpstr>Solid</vt:lpstr>
      <vt:lpstr>Particle Movement</vt:lpstr>
      <vt:lpstr>Properties of Matter</vt:lpstr>
      <vt:lpstr>Physical Changes</vt:lpstr>
      <vt:lpstr>Chemical Change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etosha</dc:creator>
  <cp:lastModifiedBy>mcneilg</cp:lastModifiedBy>
  <cp:revision>16</cp:revision>
  <dcterms:created xsi:type="dcterms:W3CDTF">2013-01-06T19:52:07Z</dcterms:created>
  <dcterms:modified xsi:type="dcterms:W3CDTF">2014-09-08T21:19:38Z</dcterms:modified>
</cp:coreProperties>
</file>